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19"/>
  </p:notesMasterIdLst>
  <p:sldIdLst>
    <p:sldId id="256" r:id="rId2"/>
    <p:sldId id="287" r:id="rId3"/>
    <p:sldId id="258" r:id="rId4"/>
    <p:sldId id="293" r:id="rId5"/>
    <p:sldId id="257" r:id="rId6"/>
    <p:sldId id="259" r:id="rId7"/>
    <p:sldId id="261" r:id="rId8"/>
    <p:sldId id="288" r:id="rId9"/>
    <p:sldId id="263" r:id="rId10"/>
    <p:sldId id="291" r:id="rId11"/>
    <p:sldId id="262" r:id="rId12"/>
    <p:sldId id="290" r:id="rId13"/>
    <p:sldId id="273" r:id="rId14"/>
    <p:sldId id="260" r:id="rId15"/>
    <p:sldId id="292" r:id="rId16"/>
    <p:sldId id="294" r:id="rId17"/>
    <p:sldId id="279" r:id="rId18"/>
  </p:sldIdLst>
  <p:sldSz cx="9144000" cy="5143500" type="screen16x9"/>
  <p:notesSz cx="6858000" cy="9144000"/>
  <p:embeddedFontLst>
    <p:embeddedFont>
      <p:font typeface="Playfair Display" panose="020B0604020202020204" charset="0"/>
      <p:regular r:id="rId20"/>
      <p:bold r:id="rId21"/>
      <p:italic r:id="rId22"/>
      <p:boldItalic r:id="rId23"/>
    </p:embeddedFont>
    <p:embeddedFont>
      <p:font typeface="Tinos"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41BA6B-A4C9-459E-989F-05B1EFF6CEBB}">
  <a:tblStyle styleId="{3541BA6B-A4C9-459E-989F-05B1EFF6CEB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pic>
        <p:nvPicPr>
          <p:cNvPr id="10" name="Google Shape;10;p2" descr="organic-01.png"/>
          <p:cNvPicPr preferRelativeResize="0"/>
          <p:nvPr/>
        </p:nvPicPr>
        <p:blipFill>
          <a:blip r:embed="rId2">
            <a:alphaModFix amt="30000"/>
          </a:blip>
          <a:stretch>
            <a:fillRect/>
          </a:stretch>
        </p:blipFill>
        <p:spPr>
          <a:xfrm>
            <a:off x="0" y="0"/>
            <a:ext cx="9144000" cy="5143500"/>
          </a:xfrm>
          <a:prstGeom prst="rect">
            <a:avLst/>
          </a:prstGeom>
          <a:noFill/>
          <a:ln>
            <a:noFill/>
          </a:ln>
        </p:spPr>
      </p:pic>
      <p:sp>
        <p:nvSpPr>
          <p:cNvPr id="11" name="Google Shape;11;p2"/>
          <p:cNvSpPr/>
          <p:nvPr/>
        </p:nvSpPr>
        <p:spPr>
          <a:xfrm>
            <a:off x="2022375" y="1022175"/>
            <a:ext cx="5099400" cy="3135900"/>
          </a:xfrm>
          <a:prstGeom prst="rect">
            <a:avLst/>
          </a:prstGeom>
          <a:solidFill>
            <a:schemeClr val="l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 name="Google Shape;12;p2"/>
          <p:cNvSpPr txBox="1">
            <a:spLocks noGrp="1"/>
          </p:cNvSpPr>
          <p:nvPr>
            <p:ph type="ctrTitle"/>
          </p:nvPr>
        </p:nvSpPr>
        <p:spPr>
          <a:xfrm>
            <a:off x="2510400" y="2092225"/>
            <a:ext cx="412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3" name="Google Shape;13;p2"/>
          <p:cNvSpPr/>
          <p:nvPr/>
        </p:nvSpPr>
        <p:spPr>
          <a:xfrm>
            <a:off x="4162050" y="756837"/>
            <a:ext cx="819900" cy="819900"/>
          </a:xfrm>
          <a:prstGeom prst="rect">
            <a:avLst/>
          </a:prstGeom>
          <a:solidFill>
            <a:schemeClr val="dk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zigzag">
  <p:cSld name="BLANK_1_1">
    <p:bg>
      <p:bgPr>
        <a:solidFill>
          <a:schemeClr val="dk1"/>
        </a:solidFill>
        <a:effectLst/>
      </p:bgPr>
    </p:bg>
    <p:spTree>
      <p:nvGrpSpPr>
        <p:cNvPr id="1" name="Shape 80"/>
        <p:cNvGrpSpPr/>
        <p:nvPr/>
      </p:nvGrpSpPr>
      <p:grpSpPr>
        <a:xfrm>
          <a:off x="0" y="0"/>
          <a:ext cx="0" cy="0"/>
          <a:chOff x="0" y="0"/>
          <a:chExt cx="0" cy="0"/>
        </a:xfrm>
      </p:grpSpPr>
      <p:pic>
        <p:nvPicPr>
          <p:cNvPr id="81" name="Google Shape;81;p14" descr="organic-03.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82" name="Google Shape;82;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0048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4"/>
        <p:cNvGrpSpPr/>
        <p:nvPr/>
      </p:nvGrpSpPr>
      <p:grpSpPr>
        <a:xfrm>
          <a:off x="0" y="0"/>
          <a:ext cx="0" cy="0"/>
          <a:chOff x="0" y="0"/>
          <a:chExt cx="0" cy="0"/>
        </a:xfrm>
      </p:grpSpPr>
      <p:pic>
        <p:nvPicPr>
          <p:cNvPr id="15" name="Google Shape;15;p3" descr="organic-02.png"/>
          <p:cNvPicPr preferRelativeResize="0"/>
          <p:nvPr/>
        </p:nvPicPr>
        <p:blipFill>
          <a:blip r:embed="rId2">
            <a:alphaModFix amt="24000"/>
          </a:blip>
          <a:stretch>
            <a:fillRect/>
          </a:stretch>
        </p:blipFill>
        <p:spPr>
          <a:xfrm>
            <a:off x="0" y="0"/>
            <a:ext cx="9144000" cy="5143500"/>
          </a:xfrm>
          <a:prstGeom prst="rect">
            <a:avLst/>
          </a:prstGeom>
          <a:noFill/>
          <a:ln>
            <a:noFill/>
          </a:ln>
        </p:spPr>
      </p:pic>
      <p:sp>
        <p:nvSpPr>
          <p:cNvPr id="16" name="Google Shape;16;p3"/>
          <p:cNvSpPr/>
          <p:nvPr/>
        </p:nvSpPr>
        <p:spPr>
          <a:xfrm>
            <a:off x="2022375" y="1022175"/>
            <a:ext cx="5099400" cy="3135900"/>
          </a:xfrm>
          <a:prstGeom prst="rect">
            <a:avLst/>
          </a:prstGeom>
          <a:solidFill>
            <a:schemeClr val="dk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162050" y="756837"/>
            <a:ext cx="819900" cy="8199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2361000" y="1735750"/>
            <a:ext cx="43350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9" name="Google Shape;19;p3"/>
          <p:cNvSpPr txBox="1">
            <a:spLocks noGrp="1"/>
          </p:cNvSpPr>
          <p:nvPr>
            <p:ph type="subTitle" idx="1"/>
          </p:nvPr>
        </p:nvSpPr>
        <p:spPr>
          <a:xfrm>
            <a:off x="2361075" y="2840050"/>
            <a:ext cx="43350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a:solidFill>
                  <a:schemeClr val="accent1"/>
                </a:solidFill>
              </a:defRPr>
            </a:lvl4pPr>
            <a:lvl5pPr lvl="4" algn="ctr" rtl="0">
              <a:spcBef>
                <a:spcPts val="0"/>
              </a:spcBef>
              <a:spcAft>
                <a:spcPts val="0"/>
              </a:spcAft>
              <a:buClr>
                <a:schemeClr val="accent1"/>
              </a:buClr>
              <a:buSzPts val="1800"/>
              <a:buNone/>
              <a:defRPr>
                <a:solidFill>
                  <a:schemeClr val="accent1"/>
                </a:solidFill>
              </a:defRPr>
            </a:lvl5pPr>
            <a:lvl6pPr lvl="5" algn="ctr" rtl="0">
              <a:spcBef>
                <a:spcPts val="0"/>
              </a:spcBef>
              <a:spcAft>
                <a:spcPts val="0"/>
              </a:spcAft>
              <a:buClr>
                <a:schemeClr val="accent1"/>
              </a:buClr>
              <a:buSzPts val="1800"/>
              <a:buNone/>
              <a:defRPr>
                <a:solidFill>
                  <a:schemeClr val="accent1"/>
                </a:solidFill>
              </a:defRPr>
            </a:lvl6pPr>
            <a:lvl7pPr lvl="6" algn="ctr" rtl="0">
              <a:spcBef>
                <a:spcPts val="0"/>
              </a:spcBef>
              <a:spcAft>
                <a:spcPts val="0"/>
              </a:spcAft>
              <a:buClr>
                <a:schemeClr val="accent1"/>
              </a:buClr>
              <a:buSzPts val="1800"/>
              <a:buNone/>
              <a:defRPr>
                <a:solidFill>
                  <a:schemeClr val="accent1"/>
                </a:solidFill>
              </a:defRPr>
            </a:lvl7pPr>
            <a:lvl8pPr lvl="7" algn="ctr" rtl="0">
              <a:spcBef>
                <a:spcPts val="0"/>
              </a:spcBef>
              <a:spcAft>
                <a:spcPts val="0"/>
              </a:spcAft>
              <a:buClr>
                <a:schemeClr val="accent1"/>
              </a:buClr>
              <a:buSzPts val="1800"/>
              <a:buNone/>
              <a:defRPr>
                <a:solidFill>
                  <a:schemeClr val="accent1"/>
                </a:solidFill>
              </a:defRPr>
            </a:lvl8pPr>
            <a:lvl9pPr lvl="8" algn="ctr" rtl="0">
              <a:spcBef>
                <a:spcPts val="0"/>
              </a:spcBef>
              <a:spcAft>
                <a:spcPts val="0"/>
              </a:spcAft>
              <a:buClr>
                <a:schemeClr val="accent1"/>
              </a:buClr>
              <a:buSzPts val="1800"/>
              <a:buNone/>
              <a:defRPr>
                <a:solidFill>
                  <a:schemeClr val="accent1"/>
                </a:solidFill>
              </a:defRPr>
            </a:lvl9pPr>
          </a:lstStyle>
          <a:p>
            <a:endParaRPr/>
          </a:p>
        </p:txBody>
      </p:sp>
      <p:sp>
        <p:nvSpPr>
          <p:cNvPr id="20" name="Google Shape;20;p3"/>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solidFill>
                  <a:srgbClr val="4D4A56"/>
                </a:solidFill>
              </a:defRPr>
            </a:lvl1pPr>
            <a:lvl2pPr lvl="1" algn="ctr">
              <a:buNone/>
              <a:defRPr>
                <a:solidFill>
                  <a:srgbClr val="4D4A56"/>
                </a:solidFill>
              </a:defRPr>
            </a:lvl2pPr>
            <a:lvl3pPr lvl="2" algn="ctr">
              <a:buNone/>
              <a:defRPr>
                <a:solidFill>
                  <a:srgbClr val="4D4A56"/>
                </a:solidFill>
              </a:defRPr>
            </a:lvl3pPr>
            <a:lvl4pPr lvl="3" algn="ctr">
              <a:buNone/>
              <a:defRPr>
                <a:solidFill>
                  <a:srgbClr val="4D4A56"/>
                </a:solidFill>
              </a:defRPr>
            </a:lvl4pPr>
            <a:lvl5pPr lvl="4" algn="ctr">
              <a:buNone/>
              <a:defRPr>
                <a:solidFill>
                  <a:srgbClr val="4D4A56"/>
                </a:solidFill>
              </a:defRPr>
            </a:lvl5pPr>
            <a:lvl6pPr lvl="5" algn="ctr">
              <a:buNone/>
              <a:defRPr>
                <a:solidFill>
                  <a:srgbClr val="4D4A56"/>
                </a:solidFill>
              </a:defRPr>
            </a:lvl6pPr>
            <a:lvl7pPr lvl="6" algn="ctr">
              <a:buNone/>
              <a:defRPr>
                <a:solidFill>
                  <a:srgbClr val="4D4A56"/>
                </a:solidFill>
              </a:defRPr>
            </a:lvl7pPr>
            <a:lvl8pPr lvl="7" algn="ctr">
              <a:buNone/>
              <a:defRPr>
                <a:solidFill>
                  <a:srgbClr val="4D4A56"/>
                </a:solidFill>
              </a:defRPr>
            </a:lvl8pPr>
            <a:lvl9pPr lvl="8" algn="ctr">
              <a:buNone/>
              <a:defRPr>
                <a:solidFill>
                  <a:srgbClr val="4D4A56"/>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21"/>
        <p:cNvGrpSpPr/>
        <p:nvPr/>
      </p:nvGrpSpPr>
      <p:grpSpPr>
        <a:xfrm>
          <a:off x="0" y="0"/>
          <a:ext cx="0" cy="0"/>
          <a:chOff x="0" y="0"/>
          <a:chExt cx="0" cy="0"/>
        </a:xfrm>
      </p:grpSpPr>
      <p:pic>
        <p:nvPicPr>
          <p:cNvPr id="22" name="Google Shape;22;p4" descr="organic-04.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23" name="Google Shape;23;p4"/>
          <p:cNvSpPr/>
          <p:nvPr/>
        </p:nvSpPr>
        <p:spPr>
          <a:xfrm>
            <a:off x="880525" y="1098363"/>
            <a:ext cx="7383000" cy="31359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4162050" y="833037"/>
            <a:ext cx="819900" cy="8199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body" idx="1"/>
          </p:nvPr>
        </p:nvSpPr>
        <p:spPr>
          <a:xfrm>
            <a:off x="1493850" y="1933200"/>
            <a:ext cx="6156300" cy="819900"/>
          </a:xfrm>
          <a:prstGeom prst="rect">
            <a:avLst/>
          </a:prstGeom>
        </p:spPr>
        <p:txBody>
          <a:bodyPr spcFirstLastPara="1" wrap="square" lIns="91425" tIns="91425" rIns="91425" bIns="91425" anchor="t" anchorCtr="0">
            <a:noAutofit/>
          </a:bodyPr>
          <a:lstStyle>
            <a:lvl1pPr marL="457200" lvl="0" indent="-381000" algn="ctr" rtl="0">
              <a:lnSpc>
                <a:spcPct val="115000"/>
              </a:lnSpc>
              <a:spcBef>
                <a:spcPts val="60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1pPr>
            <a:lvl2pPr marL="914400" lvl="1" indent="-381000" algn="ctr" rtl="0">
              <a:lnSpc>
                <a:spcPct val="115000"/>
              </a:lnSpc>
              <a:spcBef>
                <a:spcPts val="0"/>
              </a:spcBef>
              <a:spcAft>
                <a:spcPts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2pPr>
            <a:lvl3pPr marL="1371600" lvl="2" indent="-381000" algn="ctr" rtl="0">
              <a:lnSpc>
                <a:spcPct val="115000"/>
              </a:lnSpc>
              <a:spcBef>
                <a:spcPts val="0"/>
              </a:spcBef>
              <a:spcAft>
                <a:spcPts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3pPr>
            <a:lvl4pPr marL="1828800" lvl="3"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4pPr>
            <a:lvl5pPr marL="2286000" lvl="4"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5pPr>
            <a:lvl6pPr marL="2743200" lvl="5"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6pPr>
            <a:lvl7pPr marL="3200400" lvl="6"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7pPr>
            <a:lvl8pPr marL="3657600" lvl="7"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8pPr>
            <a:lvl9pPr marL="4114800" lvl="8" indent="-381000" algn="ctr">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9pPr>
          </a:lstStyle>
          <a:p>
            <a:endParaRPr/>
          </a:p>
        </p:txBody>
      </p:sp>
      <p:sp>
        <p:nvSpPr>
          <p:cNvPr id="26" name="Google Shape;26;p4"/>
          <p:cNvSpPr txBox="1"/>
          <p:nvPr/>
        </p:nvSpPr>
        <p:spPr>
          <a:xfrm>
            <a:off x="3593400" y="8249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dk1"/>
                </a:solidFill>
                <a:latin typeface="Tinos"/>
                <a:ea typeface="Tinos"/>
                <a:cs typeface="Tinos"/>
                <a:sym typeface="Tinos"/>
              </a:rPr>
              <a:t>“</a:t>
            </a:r>
            <a:endParaRPr sz="6000" b="1">
              <a:solidFill>
                <a:schemeClr val="dk1"/>
              </a:solidFill>
              <a:latin typeface="Tinos"/>
              <a:ea typeface="Tinos"/>
              <a:cs typeface="Tinos"/>
              <a:sym typeface="Tinos"/>
            </a:endParaRPr>
          </a:p>
        </p:txBody>
      </p:sp>
      <p:sp>
        <p:nvSpPr>
          <p:cNvPr id="27" name="Google Shape;27;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atin typeface="Playfair Display"/>
                <a:ea typeface="Playfair Display"/>
                <a:cs typeface="Playfair Display"/>
                <a:sym typeface="Playfair Display"/>
              </a:defRPr>
            </a:lvl1pPr>
            <a:lvl2pPr lvl="1" algn="ctr">
              <a:buNone/>
              <a:defRPr>
                <a:latin typeface="Playfair Display"/>
                <a:ea typeface="Playfair Display"/>
                <a:cs typeface="Playfair Display"/>
                <a:sym typeface="Playfair Display"/>
              </a:defRPr>
            </a:lvl2pPr>
            <a:lvl3pPr lvl="2" algn="ctr">
              <a:buNone/>
              <a:defRPr>
                <a:latin typeface="Playfair Display"/>
                <a:ea typeface="Playfair Display"/>
                <a:cs typeface="Playfair Display"/>
                <a:sym typeface="Playfair Display"/>
              </a:defRPr>
            </a:lvl3pPr>
            <a:lvl4pPr lvl="3" algn="ctr">
              <a:buNone/>
              <a:defRPr>
                <a:latin typeface="Playfair Display"/>
                <a:ea typeface="Playfair Display"/>
                <a:cs typeface="Playfair Display"/>
                <a:sym typeface="Playfair Display"/>
              </a:defRPr>
            </a:lvl4pPr>
            <a:lvl5pPr lvl="4" algn="ctr">
              <a:buNone/>
              <a:defRPr>
                <a:latin typeface="Playfair Display"/>
                <a:ea typeface="Playfair Display"/>
                <a:cs typeface="Playfair Display"/>
                <a:sym typeface="Playfair Display"/>
              </a:defRPr>
            </a:lvl5pPr>
            <a:lvl6pPr lvl="5" algn="ctr">
              <a:buNone/>
              <a:defRPr>
                <a:latin typeface="Playfair Display"/>
                <a:ea typeface="Playfair Display"/>
                <a:cs typeface="Playfair Display"/>
                <a:sym typeface="Playfair Display"/>
              </a:defRPr>
            </a:lvl6pPr>
            <a:lvl7pPr lvl="6" algn="ctr">
              <a:buNone/>
              <a:defRPr>
                <a:latin typeface="Playfair Display"/>
                <a:ea typeface="Playfair Display"/>
                <a:cs typeface="Playfair Display"/>
                <a:sym typeface="Playfair Display"/>
              </a:defRPr>
            </a:lvl7pPr>
            <a:lvl8pPr lvl="7" algn="ctr">
              <a:buNone/>
              <a:defRPr>
                <a:latin typeface="Playfair Display"/>
                <a:ea typeface="Playfair Display"/>
                <a:cs typeface="Playfair Display"/>
                <a:sym typeface="Playfair Display"/>
              </a:defRPr>
            </a:lvl8pPr>
            <a:lvl9pPr lvl="8" algn="ctr">
              <a:buNone/>
              <a:defRPr>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dk1"/>
        </a:solidFill>
        <a:effectLst/>
      </p:bgPr>
    </p:bg>
    <p:spTree>
      <p:nvGrpSpPr>
        <p:cNvPr id="1" name="Shape 28"/>
        <p:cNvGrpSpPr/>
        <p:nvPr/>
      </p:nvGrpSpPr>
      <p:grpSpPr>
        <a:xfrm>
          <a:off x="0" y="0"/>
          <a:ext cx="0" cy="0"/>
          <a:chOff x="0" y="0"/>
          <a:chExt cx="0" cy="0"/>
        </a:xfrm>
      </p:grpSpPr>
      <p:pic>
        <p:nvPicPr>
          <p:cNvPr id="29" name="Google Shape;29;p5"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30" name="Google Shape;30;p5"/>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404975" y="441142"/>
            <a:ext cx="1980300" cy="19803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txBox="1">
            <a:spLocks noGrp="1"/>
          </p:cNvSpPr>
          <p:nvPr>
            <p:ph type="title"/>
          </p:nvPr>
        </p:nvSpPr>
        <p:spPr>
          <a:xfrm>
            <a:off x="539023" y="536390"/>
            <a:ext cx="1613400" cy="8574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800"/>
              <a:buNone/>
              <a:defRPr>
                <a:solidFill>
                  <a:schemeClr val="lt1"/>
                </a:solidFill>
              </a:defRPr>
            </a:lvl1pPr>
            <a:lvl2pPr lvl="1" algn="r">
              <a:spcBef>
                <a:spcPts val="0"/>
              </a:spcBef>
              <a:spcAft>
                <a:spcPts val="0"/>
              </a:spcAft>
              <a:buClr>
                <a:schemeClr val="lt1"/>
              </a:buClr>
              <a:buSzPts val="1800"/>
              <a:buNone/>
              <a:defRPr>
                <a:solidFill>
                  <a:schemeClr val="lt1"/>
                </a:solidFill>
              </a:defRPr>
            </a:lvl2pPr>
            <a:lvl3pPr lvl="2" algn="r">
              <a:spcBef>
                <a:spcPts val="0"/>
              </a:spcBef>
              <a:spcAft>
                <a:spcPts val="0"/>
              </a:spcAft>
              <a:buClr>
                <a:schemeClr val="lt1"/>
              </a:buClr>
              <a:buSzPts val="1800"/>
              <a:buNone/>
              <a:defRPr>
                <a:solidFill>
                  <a:schemeClr val="lt1"/>
                </a:solidFill>
              </a:defRPr>
            </a:lvl3pPr>
            <a:lvl4pPr lvl="3" algn="r">
              <a:spcBef>
                <a:spcPts val="0"/>
              </a:spcBef>
              <a:spcAft>
                <a:spcPts val="0"/>
              </a:spcAft>
              <a:buClr>
                <a:schemeClr val="lt1"/>
              </a:buClr>
              <a:buSzPts val="1800"/>
              <a:buNone/>
              <a:defRPr>
                <a:solidFill>
                  <a:schemeClr val="lt1"/>
                </a:solidFill>
              </a:defRPr>
            </a:lvl4pPr>
            <a:lvl5pPr lvl="4" algn="r">
              <a:spcBef>
                <a:spcPts val="0"/>
              </a:spcBef>
              <a:spcAft>
                <a:spcPts val="0"/>
              </a:spcAft>
              <a:buClr>
                <a:schemeClr val="lt1"/>
              </a:buClr>
              <a:buSzPts val="1800"/>
              <a:buNone/>
              <a:defRPr>
                <a:solidFill>
                  <a:schemeClr val="lt1"/>
                </a:solidFill>
              </a:defRPr>
            </a:lvl5pPr>
            <a:lvl6pPr lvl="5" algn="r">
              <a:spcBef>
                <a:spcPts val="0"/>
              </a:spcBef>
              <a:spcAft>
                <a:spcPts val="0"/>
              </a:spcAft>
              <a:buClr>
                <a:schemeClr val="lt1"/>
              </a:buClr>
              <a:buSzPts val="1800"/>
              <a:buNone/>
              <a:defRPr>
                <a:solidFill>
                  <a:schemeClr val="lt1"/>
                </a:solidFill>
              </a:defRPr>
            </a:lvl6pPr>
            <a:lvl7pPr lvl="6" algn="r">
              <a:spcBef>
                <a:spcPts val="0"/>
              </a:spcBef>
              <a:spcAft>
                <a:spcPts val="0"/>
              </a:spcAft>
              <a:buClr>
                <a:schemeClr val="lt1"/>
              </a:buClr>
              <a:buSzPts val="1800"/>
              <a:buNone/>
              <a:defRPr>
                <a:solidFill>
                  <a:schemeClr val="lt1"/>
                </a:solidFill>
              </a:defRPr>
            </a:lvl7pPr>
            <a:lvl8pPr lvl="7" algn="r">
              <a:spcBef>
                <a:spcPts val="0"/>
              </a:spcBef>
              <a:spcAft>
                <a:spcPts val="0"/>
              </a:spcAft>
              <a:buClr>
                <a:schemeClr val="lt1"/>
              </a:buClr>
              <a:buSzPts val="1800"/>
              <a:buNone/>
              <a:defRPr>
                <a:solidFill>
                  <a:schemeClr val="lt1"/>
                </a:solidFill>
              </a:defRPr>
            </a:lvl8pPr>
            <a:lvl9pPr lvl="8" algn="r">
              <a:spcBef>
                <a:spcPts val="0"/>
              </a:spcBef>
              <a:spcAft>
                <a:spcPts val="0"/>
              </a:spcAft>
              <a:buClr>
                <a:schemeClr val="lt1"/>
              </a:buClr>
              <a:buSzPts val="1800"/>
              <a:buNone/>
              <a:defRPr>
                <a:solidFill>
                  <a:schemeClr val="lt1"/>
                </a:solidFill>
              </a:defRPr>
            </a:lvl9pPr>
          </a:lstStyle>
          <a:p>
            <a:endParaRPr/>
          </a:p>
        </p:txBody>
      </p:sp>
      <p:sp>
        <p:nvSpPr>
          <p:cNvPr id="33" name="Google Shape;33;p5"/>
          <p:cNvSpPr txBox="1">
            <a:spLocks noGrp="1"/>
          </p:cNvSpPr>
          <p:nvPr>
            <p:ph type="body" idx="1"/>
          </p:nvPr>
        </p:nvSpPr>
        <p:spPr>
          <a:xfrm>
            <a:off x="2798250" y="958750"/>
            <a:ext cx="5503800" cy="3240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4" name="Google Shape;34;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picture">
  <p:cSld name="TITLE_AND_BODY_1">
    <p:bg>
      <p:bgPr>
        <a:solidFill>
          <a:schemeClr val="dk1"/>
        </a:solidFill>
        <a:effectLst/>
      </p:bgPr>
    </p:bg>
    <p:spTree>
      <p:nvGrpSpPr>
        <p:cNvPr id="1" name="Shape 35"/>
        <p:cNvGrpSpPr/>
        <p:nvPr/>
      </p:nvGrpSpPr>
      <p:grpSpPr>
        <a:xfrm>
          <a:off x="0" y="0"/>
          <a:ext cx="0" cy="0"/>
          <a:chOff x="0" y="0"/>
          <a:chExt cx="0" cy="0"/>
        </a:xfrm>
      </p:grpSpPr>
      <p:pic>
        <p:nvPicPr>
          <p:cNvPr id="36" name="Google Shape;36;p6"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37" name="Google Shape;37;p6"/>
          <p:cNvSpPr/>
          <p:nvPr/>
        </p:nvSpPr>
        <p:spPr>
          <a:xfrm>
            <a:off x="595200" y="588531"/>
            <a:ext cx="79536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txBox="1">
            <a:spLocks noGrp="1"/>
          </p:cNvSpPr>
          <p:nvPr>
            <p:ph type="body" idx="1"/>
          </p:nvPr>
        </p:nvSpPr>
        <p:spPr>
          <a:xfrm>
            <a:off x="1052400" y="1577225"/>
            <a:ext cx="2686200" cy="2622000"/>
          </a:xfrm>
          <a:prstGeom prst="rect">
            <a:avLst/>
          </a:prstGeom>
        </p:spPr>
        <p:txBody>
          <a:bodyPr spcFirstLastPara="1" wrap="square" lIns="91425" tIns="91425" rIns="91425" bIns="91425" anchor="t" anchorCtr="0">
            <a:noAutofit/>
          </a:bodyPr>
          <a:lstStyle>
            <a:lvl1pPr marL="457200" lvl="0" indent="-342900" algn="r" rtl="0">
              <a:spcBef>
                <a:spcPts val="600"/>
              </a:spcBef>
              <a:spcAft>
                <a:spcPts val="0"/>
              </a:spcAft>
              <a:buSzPts val="1800"/>
              <a:buChar char="▹"/>
              <a:defRPr sz="1800"/>
            </a:lvl1pPr>
            <a:lvl2pPr marL="914400" lvl="1" indent="-342900" algn="r" rtl="0">
              <a:spcBef>
                <a:spcPts val="0"/>
              </a:spcBef>
              <a:spcAft>
                <a:spcPts val="0"/>
              </a:spcAft>
              <a:buSzPts val="1800"/>
              <a:buChar char="▸"/>
              <a:defRPr sz="1800"/>
            </a:lvl2pPr>
            <a:lvl3pPr marL="1371600" lvl="2" indent="-342900" algn="r" rtl="0">
              <a:spcBef>
                <a:spcPts val="0"/>
              </a:spcBef>
              <a:spcAft>
                <a:spcPts val="0"/>
              </a:spcAft>
              <a:buSzPts val="1800"/>
              <a:buChar char="◦"/>
              <a:defRPr sz="1800"/>
            </a:lvl3pPr>
            <a:lvl4pPr marL="1828800" lvl="3" indent="-342900" algn="r" rtl="0">
              <a:spcBef>
                <a:spcPts val="0"/>
              </a:spcBef>
              <a:spcAft>
                <a:spcPts val="0"/>
              </a:spcAft>
              <a:buSzPts val="1800"/>
              <a:buChar char="●"/>
              <a:defRPr/>
            </a:lvl4pPr>
            <a:lvl5pPr marL="2286000" lvl="4" indent="-342900" algn="r" rtl="0">
              <a:spcBef>
                <a:spcPts val="0"/>
              </a:spcBef>
              <a:spcAft>
                <a:spcPts val="0"/>
              </a:spcAft>
              <a:buSzPts val="1800"/>
              <a:buChar char="○"/>
              <a:defRPr/>
            </a:lvl5pPr>
            <a:lvl6pPr marL="2743200" lvl="5" indent="-342900" algn="r" rtl="0">
              <a:spcBef>
                <a:spcPts val="0"/>
              </a:spcBef>
              <a:spcAft>
                <a:spcPts val="0"/>
              </a:spcAft>
              <a:buSzPts val="1800"/>
              <a:buChar char="■"/>
              <a:defRPr/>
            </a:lvl6pPr>
            <a:lvl7pPr marL="3200400" lvl="6" indent="-342900" algn="r" rtl="0">
              <a:spcBef>
                <a:spcPts val="0"/>
              </a:spcBef>
              <a:spcAft>
                <a:spcPts val="0"/>
              </a:spcAft>
              <a:buSzPts val="1800"/>
              <a:buChar char="●"/>
              <a:defRPr/>
            </a:lvl7pPr>
            <a:lvl8pPr marL="3657600" lvl="7" indent="-342900" algn="r" rtl="0">
              <a:spcBef>
                <a:spcPts val="0"/>
              </a:spcBef>
              <a:spcAft>
                <a:spcPts val="0"/>
              </a:spcAft>
              <a:buSzPts val="1800"/>
              <a:buChar char="○"/>
              <a:defRPr/>
            </a:lvl8pPr>
            <a:lvl9pPr marL="4114800" lvl="8" indent="-342900" algn="r" rtl="0">
              <a:spcBef>
                <a:spcPts val="0"/>
              </a:spcBef>
              <a:spcAft>
                <a:spcPts val="0"/>
              </a:spcAft>
              <a:buSzPts val="1800"/>
              <a:buChar char="■"/>
              <a:defRPr/>
            </a:lvl9pPr>
          </a:lstStyle>
          <a:p>
            <a:endParaRPr/>
          </a:p>
        </p:txBody>
      </p:sp>
      <p:sp>
        <p:nvSpPr>
          <p:cNvPr id="39" name="Google Shape;39;p6"/>
          <p:cNvSpPr txBox="1">
            <a:spLocks noGrp="1"/>
          </p:cNvSpPr>
          <p:nvPr>
            <p:ph type="title"/>
          </p:nvPr>
        </p:nvSpPr>
        <p:spPr>
          <a:xfrm>
            <a:off x="1052325" y="757150"/>
            <a:ext cx="2686200" cy="8709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4D4A56"/>
              </a:buClr>
              <a:buSzPts val="1800"/>
              <a:buNone/>
              <a:defRPr>
                <a:solidFill>
                  <a:srgbClr val="4D4A56"/>
                </a:solidFill>
              </a:defRPr>
            </a:lvl1pPr>
            <a:lvl2pPr lvl="1" algn="r" rtl="0">
              <a:spcBef>
                <a:spcPts val="0"/>
              </a:spcBef>
              <a:spcAft>
                <a:spcPts val="0"/>
              </a:spcAft>
              <a:buClr>
                <a:srgbClr val="4D4A56"/>
              </a:buClr>
              <a:buSzPts val="1800"/>
              <a:buNone/>
              <a:defRPr>
                <a:solidFill>
                  <a:srgbClr val="4D4A56"/>
                </a:solidFill>
              </a:defRPr>
            </a:lvl2pPr>
            <a:lvl3pPr lvl="2" algn="r" rtl="0">
              <a:spcBef>
                <a:spcPts val="0"/>
              </a:spcBef>
              <a:spcAft>
                <a:spcPts val="0"/>
              </a:spcAft>
              <a:buClr>
                <a:srgbClr val="4D4A56"/>
              </a:buClr>
              <a:buSzPts val="1800"/>
              <a:buNone/>
              <a:defRPr>
                <a:solidFill>
                  <a:srgbClr val="4D4A56"/>
                </a:solidFill>
              </a:defRPr>
            </a:lvl3pPr>
            <a:lvl4pPr lvl="3" algn="r" rtl="0">
              <a:spcBef>
                <a:spcPts val="0"/>
              </a:spcBef>
              <a:spcAft>
                <a:spcPts val="0"/>
              </a:spcAft>
              <a:buClr>
                <a:srgbClr val="4D4A56"/>
              </a:buClr>
              <a:buSzPts val="1800"/>
              <a:buNone/>
              <a:defRPr>
                <a:solidFill>
                  <a:srgbClr val="4D4A56"/>
                </a:solidFill>
              </a:defRPr>
            </a:lvl4pPr>
            <a:lvl5pPr lvl="4" algn="r" rtl="0">
              <a:spcBef>
                <a:spcPts val="0"/>
              </a:spcBef>
              <a:spcAft>
                <a:spcPts val="0"/>
              </a:spcAft>
              <a:buClr>
                <a:srgbClr val="4D4A56"/>
              </a:buClr>
              <a:buSzPts val="1800"/>
              <a:buNone/>
              <a:defRPr>
                <a:solidFill>
                  <a:srgbClr val="4D4A56"/>
                </a:solidFill>
              </a:defRPr>
            </a:lvl5pPr>
            <a:lvl6pPr lvl="5" algn="r" rtl="0">
              <a:spcBef>
                <a:spcPts val="0"/>
              </a:spcBef>
              <a:spcAft>
                <a:spcPts val="0"/>
              </a:spcAft>
              <a:buClr>
                <a:srgbClr val="4D4A56"/>
              </a:buClr>
              <a:buSzPts val="1800"/>
              <a:buNone/>
              <a:defRPr>
                <a:solidFill>
                  <a:srgbClr val="4D4A56"/>
                </a:solidFill>
              </a:defRPr>
            </a:lvl6pPr>
            <a:lvl7pPr lvl="6" algn="r" rtl="0">
              <a:spcBef>
                <a:spcPts val="0"/>
              </a:spcBef>
              <a:spcAft>
                <a:spcPts val="0"/>
              </a:spcAft>
              <a:buClr>
                <a:srgbClr val="4D4A56"/>
              </a:buClr>
              <a:buSzPts val="1800"/>
              <a:buNone/>
              <a:defRPr>
                <a:solidFill>
                  <a:srgbClr val="4D4A56"/>
                </a:solidFill>
              </a:defRPr>
            </a:lvl7pPr>
            <a:lvl8pPr lvl="7" algn="r" rtl="0">
              <a:spcBef>
                <a:spcPts val="0"/>
              </a:spcBef>
              <a:spcAft>
                <a:spcPts val="0"/>
              </a:spcAft>
              <a:buClr>
                <a:srgbClr val="4D4A56"/>
              </a:buClr>
              <a:buSzPts val="1800"/>
              <a:buNone/>
              <a:defRPr>
                <a:solidFill>
                  <a:srgbClr val="4D4A56"/>
                </a:solidFill>
              </a:defRPr>
            </a:lvl8pPr>
            <a:lvl9pPr lvl="8" algn="r" rtl="0">
              <a:spcBef>
                <a:spcPts val="0"/>
              </a:spcBef>
              <a:spcAft>
                <a:spcPts val="0"/>
              </a:spcAft>
              <a:buClr>
                <a:srgbClr val="4D4A56"/>
              </a:buClr>
              <a:buSzPts val="1800"/>
              <a:buNone/>
              <a:defRPr>
                <a:solidFill>
                  <a:srgbClr val="4D4A56"/>
                </a:solidFill>
              </a:defRPr>
            </a:lvl9pPr>
          </a:lstStyle>
          <a:p>
            <a:endParaRPr/>
          </a:p>
        </p:txBody>
      </p:sp>
      <p:sp>
        <p:nvSpPr>
          <p:cNvPr id="40" name="Google Shape;40;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dk1"/>
        </a:solidFill>
        <a:effectLst/>
      </p:bgPr>
    </p:bg>
    <p:spTree>
      <p:nvGrpSpPr>
        <p:cNvPr id="1" name="Shape 41"/>
        <p:cNvGrpSpPr/>
        <p:nvPr/>
      </p:nvGrpSpPr>
      <p:grpSpPr>
        <a:xfrm>
          <a:off x="0" y="0"/>
          <a:ext cx="0" cy="0"/>
          <a:chOff x="0" y="0"/>
          <a:chExt cx="0" cy="0"/>
        </a:xfrm>
      </p:grpSpPr>
      <p:pic>
        <p:nvPicPr>
          <p:cNvPr id="42" name="Google Shape;42;p7" descr="organic-02.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43" name="Google Shape;43;p7"/>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404975" y="441142"/>
            <a:ext cx="1980300" cy="19803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534610" y="541179"/>
            <a:ext cx="1613400" cy="8574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800"/>
              <a:buNone/>
              <a:defRPr>
                <a:solidFill>
                  <a:schemeClr val="lt1"/>
                </a:solidFill>
              </a:defRPr>
            </a:lvl1pPr>
            <a:lvl2pPr lvl="1" algn="r">
              <a:spcBef>
                <a:spcPts val="0"/>
              </a:spcBef>
              <a:spcAft>
                <a:spcPts val="0"/>
              </a:spcAft>
              <a:buClr>
                <a:schemeClr val="lt1"/>
              </a:buClr>
              <a:buSzPts val="1800"/>
              <a:buNone/>
              <a:defRPr>
                <a:solidFill>
                  <a:schemeClr val="lt1"/>
                </a:solidFill>
              </a:defRPr>
            </a:lvl2pPr>
            <a:lvl3pPr lvl="2" algn="r">
              <a:spcBef>
                <a:spcPts val="0"/>
              </a:spcBef>
              <a:spcAft>
                <a:spcPts val="0"/>
              </a:spcAft>
              <a:buClr>
                <a:schemeClr val="lt1"/>
              </a:buClr>
              <a:buSzPts val="1800"/>
              <a:buNone/>
              <a:defRPr>
                <a:solidFill>
                  <a:schemeClr val="lt1"/>
                </a:solidFill>
              </a:defRPr>
            </a:lvl3pPr>
            <a:lvl4pPr lvl="3" algn="r">
              <a:spcBef>
                <a:spcPts val="0"/>
              </a:spcBef>
              <a:spcAft>
                <a:spcPts val="0"/>
              </a:spcAft>
              <a:buClr>
                <a:schemeClr val="lt1"/>
              </a:buClr>
              <a:buSzPts val="1800"/>
              <a:buNone/>
              <a:defRPr>
                <a:solidFill>
                  <a:schemeClr val="lt1"/>
                </a:solidFill>
              </a:defRPr>
            </a:lvl4pPr>
            <a:lvl5pPr lvl="4" algn="r">
              <a:spcBef>
                <a:spcPts val="0"/>
              </a:spcBef>
              <a:spcAft>
                <a:spcPts val="0"/>
              </a:spcAft>
              <a:buClr>
                <a:schemeClr val="lt1"/>
              </a:buClr>
              <a:buSzPts val="1800"/>
              <a:buNone/>
              <a:defRPr>
                <a:solidFill>
                  <a:schemeClr val="lt1"/>
                </a:solidFill>
              </a:defRPr>
            </a:lvl5pPr>
            <a:lvl6pPr lvl="5" algn="r">
              <a:spcBef>
                <a:spcPts val="0"/>
              </a:spcBef>
              <a:spcAft>
                <a:spcPts val="0"/>
              </a:spcAft>
              <a:buClr>
                <a:schemeClr val="lt1"/>
              </a:buClr>
              <a:buSzPts val="1800"/>
              <a:buNone/>
              <a:defRPr>
                <a:solidFill>
                  <a:schemeClr val="lt1"/>
                </a:solidFill>
              </a:defRPr>
            </a:lvl6pPr>
            <a:lvl7pPr lvl="6" algn="r">
              <a:spcBef>
                <a:spcPts val="0"/>
              </a:spcBef>
              <a:spcAft>
                <a:spcPts val="0"/>
              </a:spcAft>
              <a:buClr>
                <a:schemeClr val="lt1"/>
              </a:buClr>
              <a:buSzPts val="1800"/>
              <a:buNone/>
              <a:defRPr>
                <a:solidFill>
                  <a:schemeClr val="lt1"/>
                </a:solidFill>
              </a:defRPr>
            </a:lvl7pPr>
            <a:lvl8pPr lvl="7" algn="r">
              <a:spcBef>
                <a:spcPts val="0"/>
              </a:spcBef>
              <a:spcAft>
                <a:spcPts val="0"/>
              </a:spcAft>
              <a:buClr>
                <a:schemeClr val="lt1"/>
              </a:buClr>
              <a:buSzPts val="1800"/>
              <a:buNone/>
              <a:defRPr>
                <a:solidFill>
                  <a:schemeClr val="lt1"/>
                </a:solidFill>
              </a:defRPr>
            </a:lvl8pPr>
            <a:lvl9pPr lvl="8" algn="r">
              <a:spcBef>
                <a:spcPts val="0"/>
              </a:spcBef>
              <a:spcAft>
                <a:spcPts val="0"/>
              </a:spcAft>
              <a:buClr>
                <a:schemeClr val="lt1"/>
              </a:buClr>
              <a:buSzPts val="1800"/>
              <a:buNone/>
              <a:defRPr>
                <a:solidFill>
                  <a:schemeClr val="lt1"/>
                </a:solidFill>
              </a:defRPr>
            </a:lvl9pPr>
          </a:lstStyle>
          <a:p>
            <a:endParaRPr/>
          </a:p>
        </p:txBody>
      </p:sp>
      <p:sp>
        <p:nvSpPr>
          <p:cNvPr id="46" name="Google Shape;46;p7"/>
          <p:cNvSpPr txBox="1">
            <a:spLocks noGrp="1"/>
          </p:cNvSpPr>
          <p:nvPr>
            <p:ph type="body" idx="1"/>
          </p:nvPr>
        </p:nvSpPr>
        <p:spPr>
          <a:xfrm>
            <a:off x="2757725" y="1123950"/>
            <a:ext cx="2700600" cy="3096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7" name="Google Shape;47;p7"/>
          <p:cNvSpPr txBox="1">
            <a:spLocks noGrp="1"/>
          </p:cNvSpPr>
          <p:nvPr>
            <p:ph type="body" idx="2"/>
          </p:nvPr>
        </p:nvSpPr>
        <p:spPr>
          <a:xfrm>
            <a:off x="5620903" y="1123950"/>
            <a:ext cx="2700600" cy="3096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8" name="Google Shape;48;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dk1"/>
        </a:solidFill>
        <a:effectLst/>
      </p:bgPr>
    </p:bg>
    <p:spTree>
      <p:nvGrpSpPr>
        <p:cNvPr id="1" name="Shape 49"/>
        <p:cNvGrpSpPr/>
        <p:nvPr/>
      </p:nvGrpSpPr>
      <p:grpSpPr>
        <a:xfrm>
          <a:off x="0" y="0"/>
          <a:ext cx="0" cy="0"/>
          <a:chOff x="0" y="0"/>
          <a:chExt cx="0" cy="0"/>
        </a:xfrm>
      </p:grpSpPr>
      <p:pic>
        <p:nvPicPr>
          <p:cNvPr id="50" name="Google Shape;50;p8" descr="organic-03.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51" name="Google Shape;51;p8"/>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404975" y="441142"/>
            <a:ext cx="1980300" cy="19803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txBox="1">
            <a:spLocks noGrp="1"/>
          </p:cNvSpPr>
          <p:nvPr>
            <p:ph type="title"/>
          </p:nvPr>
        </p:nvSpPr>
        <p:spPr>
          <a:xfrm>
            <a:off x="381000" y="530127"/>
            <a:ext cx="1778100" cy="857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800"/>
              <a:buNone/>
              <a:defRPr>
                <a:solidFill>
                  <a:schemeClr val="lt1"/>
                </a:solidFill>
              </a:defRPr>
            </a:lvl1pPr>
            <a:lvl2pPr lvl="1" algn="r" rtl="0">
              <a:spcBef>
                <a:spcPts val="0"/>
              </a:spcBef>
              <a:spcAft>
                <a:spcPts val="0"/>
              </a:spcAft>
              <a:buClr>
                <a:schemeClr val="lt1"/>
              </a:buClr>
              <a:buSzPts val="1800"/>
              <a:buNone/>
              <a:defRPr>
                <a:solidFill>
                  <a:schemeClr val="lt1"/>
                </a:solidFill>
              </a:defRPr>
            </a:lvl2pPr>
            <a:lvl3pPr lvl="2" algn="r" rtl="0">
              <a:spcBef>
                <a:spcPts val="0"/>
              </a:spcBef>
              <a:spcAft>
                <a:spcPts val="0"/>
              </a:spcAft>
              <a:buClr>
                <a:schemeClr val="lt1"/>
              </a:buClr>
              <a:buSzPts val="1800"/>
              <a:buNone/>
              <a:defRPr>
                <a:solidFill>
                  <a:schemeClr val="lt1"/>
                </a:solidFill>
              </a:defRPr>
            </a:lvl3pPr>
            <a:lvl4pPr lvl="3" algn="r" rtl="0">
              <a:spcBef>
                <a:spcPts val="0"/>
              </a:spcBef>
              <a:spcAft>
                <a:spcPts val="0"/>
              </a:spcAft>
              <a:buClr>
                <a:schemeClr val="lt1"/>
              </a:buClr>
              <a:buSzPts val="1800"/>
              <a:buNone/>
              <a:defRPr>
                <a:solidFill>
                  <a:schemeClr val="lt1"/>
                </a:solidFill>
              </a:defRPr>
            </a:lvl4pPr>
            <a:lvl5pPr lvl="4" algn="r" rtl="0">
              <a:spcBef>
                <a:spcPts val="0"/>
              </a:spcBef>
              <a:spcAft>
                <a:spcPts val="0"/>
              </a:spcAft>
              <a:buClr>
                <a:schemeClr val="lt1"/>
              </a:buClr>
              <a:buSzPts val="1800"/>
              <a:buNone/>
              <a:defRPr>
                <a:solidFill>
                  <a:schemeClr val="lt1"/>
                </a:solidFill>
              </a:defRPr>
            </a:lvl5pPr>
            <a:lvl6pPr lvl="5" algn="r" rtl="0">
              <a:spcBef>
                <a:spcPts val="0"/>
              </a:spcBef>
              <a:spcAft>
                <a:spcPts val="0"/>
              </a:spcAft>
              <a:buClr>
                <a:schemeClr val="lt1"/>
              </a:buClr>
              <a:buSzPts val="1800"/>
              <a:buNone/>
              <a:defRPr>
                <a:solidFill>
                  <a:schemeClr val="lt1"/>
                </a:solidFill>
              </a:defRPr>
            </a:lvl6pPr>
            <a:lvl7pPr lvl="6" algn="r" rtl="0">
              <a:spcBef>
                <a:spcPts val="0"/>
              </a:spcBef>
              <a:spcAft>
                <a:spcPts val="0"/>
              </a:spcAft>
              <a:buClr>
                <a:schemeClr val="lt1"/>
              </a:buClr>
              <a:buSzPts val="1800"/>
              <a:buNone/>
              <a:defRPr>
                <a:solidFill>
                  <a:schemeClr val="lt1"/>
                </a:solidFill>
              </a:defRPr>
            </a:lvl7pPr>
            <a:lvl8pPr lvl="7" algn="r" rtl="0">
              <a:spcBef>
                <a:spcPts val="0"/>
              </a:spcBef>
              <a:spcAft>
                <a:spcPts val="0"/>
              </a:spcAft>
              <a:buClr>
                <a:schemeClr val="lt1"/>
              </a:buClr>
              <a:buSzPts val="1800"/>
              <a:buNone/>
              <a:defRPr>
                <a:solidFill>
                  <a:schemeClr val="lt1"/>
                </a:solidFill>
              </a:defRPr>
            </a:lvl8pPr>
            <a:lvl9pPr lvl="8" algn="r" rtl="0">
              <a:spcBef>
                <a:spcPts val="0"/>
              </a:spcBef>
              <a:spcAft>
                <a:spcPts val="0"/>
              </a:spcAft>
              <a:buClr>
                <a:schemeClr val="lt1"/>
              </a:buClr>
              <a:buSzPts val="1800"/>
              <a:buNone/>
              <a:defRPr>
                <a:solidFill>
                  <a:schemeClr val="lt1"/>
                </a:solidFill>
              </a:defRPr>
            </a:lvl9pPr>
          </a:lstStyle>
          <a:p>
            <a:endParaRPr/>
          </a:p>
        </p:txBody>
      </p:sp>
      <p:sp>
        <p:nvSpPr>
          <p:cNvPr id="54" name="Google Shape;54;p8"/>
          <p:cNvSpPr txBox="1">
            <a:spLocks noGrp="1"/>
          </p:cNvSpPr>
          <p:nvPr>
            <p:ph type="body" idx="1"/>
          </p:nvPr>
        </p:nvSpPr>
        <p:spPr>
          <a:xfrm>
            <a:off x="2652481" y="1054700"/>
            <a:ext cx="1855500" cy="3289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8"/>
          <p:cNvSpPr txBox="1">
            <a:spLocks noGrp="1"/>
          </p:cNvSpPr>
          <p:nvPr>
            <p:ph type="body" idx="2"/>
          </p:nvPr>
        </p:nvSpPr>
        <p:spPr>
          <a:xfrm>
            <a:off x="4603343" y="1054700"/>
            <a:ext cx="1855500" cy="3289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8"/>
          <p:cNvSpPr txBox="1">
            <a:spLocks noGrp="1"/>
          </p:cNvSpPr>
          <p:nvPr>
            <p:ph type="body" idx="3"/>
          </p:nvPr>
        </p:nvSpPr>
        <p:spPr>
          <a:xfrm>
            <a:off x="6554205" y="1054700"/>
            <a:ext cx="1855500" cy="3289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vertical" type="blank">
  <p:cSld name="BLANK">
    <p:bg>
      <p:bgPr>
        <a:solidFill>
          <a:schemeClr val="dk1"/>
        </a:solidFill>
        <a:effectLst/>
      </p:bgPr>
    </p:bg>
    <p:spTree>
      <p:nvGrpSpPr>
        <p:cNvPr id="1" name="Shape 74"/>
        <p:cNvGrpSpPr/>
        <p:nvPr/>
      </p:nvGrpSpPr>
      <p:grpSpPr>
        <a:xfrm>
          <a:off x="0" y="0"/>
          <a:ext cx="0" cy="0"/>
          <a:chOff x="0" y="0"/>
          <a:chExt cx="0" cy="0"/>
        </a:xfrm>
      </p:grpSpPr>
      <p:pic>
        <p:nvPicPr>
          <p:cNvPr id="75" name="Google Shape;75;p12"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76" name="Google Shape;76;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aves">
  <p:cSld name="BLANK_1">
    <p:bg>
      <p:bgPr>
        <a:solidFill>
          <a:schemeClr val="dk1"/>
        </a:solidFill>
        <a:effectLst/>
      </p:bgPr>
    </p:bg>
    <p:spTree>
      <p:nvGrpSpPr>
        <p:cNvPr id="1" name="Shape 77"/>
        <p:cNvGrpSpPr/>
        <p:nvPr/>
      </p:nvGrpSpPr>
      <p:grpSpPr>
        <a:xfrm>
          <a:off x="0" y="0"/>
          <a:ext cx="0" cy="0"/>
          <a:chOff x="0" y="0"/>
          <a:chExt cx="0" cy="0"/>
        </a:xfrm>
      </p:grpSpPr>
      <p:pic>
        <p:nvPicPr>
          <p:cNvPr id="78" name="Google Shape;78;p13" descr="organic-02.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79" name="Google Shape;79;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1"/>
                </a:solidFill>
                <a:latin typeface="Playfair Display"/>
                <a:ea typeface="Playfair Display"/>
                <a:cs typeface="Playfair Display"/>
                <a:sym typeface="Playfair Display"/>
              </a:defRPr>
            </a:lvl1pPr>
            <a:lvl2pPr lvl="1" algn="r">
              <a:buNone/>
              <a:defRPr sz="1300">
                <a:solidFill>
                  <a:schemeClr val="accent1"/>
                </a:solidFill>
                <a:latin typeface="Playfair Display"/>
                <a:ea typeface="Playfair Display"/>
                <a:cs typeface="Playfair Display"/>
                <a:sym typeface="Playfair Display"/>
              </a:defRPr>
            </a:lvl2pPr>
            <a:lvl3pPr lvl="2" algn="r">
              <a:buNone/>
              <a:defRPr sz="1300">
                <a:solidFill>
                  <a:schemeClr val="accent1"/>
                </a:solidFill>
                <a:latin typeface="Playfair Display"/>
                <a:ea typeface="Playfair Display"/>
                <a:cs typeface="Playfair Display"/>
                <a:sym typeface="Playfair Display"/>
              </a:defRPr>
            </a:lvl3pPr>
            <a:lvl4pPr lvl="3" algn="r">
              <a:buNone/>
              <a:defRPr sz="1300">
                <a:solidFill>
                  <a:schemeClr val="accent1"/>
                </a:solidFill>
                <a:latin typeface="Playfair Display"/>
                <a:ea typeface="Playfair Display"/>
                <a:cs typeface="Playfair Display"/>
                <a:sym typeface="Playfair Display"/>
              </a:defRPr>
            </a:lvl4pPr>
            <a:lvl5pPr lvl="4" algn="r">
              <a:buNone/>
              <a:defRPr sz="1300">
                <a:solidFill>
                  <a:schemeClr val="accent1"/>
                </a:solidFill>
                <a:latin typeface="Playfair Display"/>
                <a:ea typeface="Playfair Display"/>
                <a:cs typeface="Playfair Display"/>
                <a:sym typeface="Playfair Display"/>
              </a:defRPr>
            </a:lvl5pPr>
            <a:lvl6pPr lvl="5" algn="r">
              <a:buNone/>
              <a:defRPr sz="1300">
                <a:solidFill>
                  <a:schemeClr val="accent1"/>
                </a:solidFill>
                <a:latin typeface="Playfair Display"/>
                <a:ea typeface="Playfair Display"/>
                <a:cs typeface="Playfair Display"/>
                <a:sym typeface="Playfair Display"/>
              </a:defRPr>
            </a:lvl6pPr>
            <a:lvl7pPr lvl="6" algn="r">
              <a:buNone/>
              <a:defRPr sz="1300">
                <a:solidFill>
                  <a:schemeClr val="accent1"/>
                </a:solidFill>
                <a:latin typeface="Playfair Display"/>
                <a:ea typeface="Playfair Display"/>
                <a:cs typeface="Playfair Display"/>
                <a:sym typeface="Playfair Display"/>
              </a:defRPr>
            </a:lvl7pPr>
            <a:lvl8pPr lvl="7" algn="r">
              <a:buNone/>
              <a:defRPr sz="1300">
                <a:solidFill>
                  <a:schemeClr val="accent1"/>
                </a:solidFill>
                <a:latin typeface="Playfair Display"/>
                <a:ea typeface="Playfair Display"/>
                <a:cs typeface="Playfair Display"/>
                <a:sym typeface="Playfair Display"/>
              </a:defRPr>
            </a:lvl8pPr>
            <a:lvl9pPr lvl="8" algn="r">
              <a:buNone/>
              <a:defRPr sz="1300">
                <a:solidFill>
                  <a:schemeClr val="accen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8" r:id="rId8"/>
    <p:sldLayoutId id="2147483659" r:id="rId9"/>
    <p:sldLayoutId id="2147483660" r:id="rId10"/>
    <p:sldLayoutId id="2147483663"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bit.ly/flgradsvo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ctrTitle"/>
          </p:nvPr>
        </p:nvSpPr>
        <p:spPr>
          <a:xfrm>
            <a:off x="2510400" y="2121693"/>
            <a:ext cx="4026131" cy="1343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Gator Society for Pre-Law Women </a:t>
            </a:r>
            <a:br>
              <a:rPr lang="en" sz="3600" dirty="0"/>
            </a:br>
            <a:r>
              <a:rPr lang="en" sz="3600" dirty="0"/>
              <a:t>First General Body Meeting </a:t>
            </a:r>
            <a:endParaRPr sz="3600" dirty="0"/>
          </a:p>
        </p:txBody>
      </p:sp>
      <p:pic>
        <p:nvPicPr>
          <p:cNvPr id="3" name="Graphic 2" descr="Scales of justice">
            <a:extLst>
              <a:ext uri="{FF2B5EF4-FFF2-40B4-BE49-F238E27FC236}">
                <a16:creationId xmlns:a16="http://schemas.microsoft.com/office/drawing/2014/main" id="{D1D1FC35-0DEE-4CA8-A4BD-54DA42AE5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4806" y="721518"/>
            <a:ext cx="814388" cy="8143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001D9D-1AB8-4915-B7CB-8210D0FCE8AD}"/>
              </a:ext>
            </a:extLst>
          </p:cNvPr>
          <p:cNvSpPr>
            <a:spLocks noGrp="1"/>
          </p:cNvSpPr>
          <p:nvPr>
            <p:ph type="title"/>
          </p:nvPr>
        </p:nvSpPr>
        <p:spPr/>
        <p:txBody>
          <a:bodyPr/>
          <a:lstStyle/>
          <a:p>
            <a:pPr algn="ctr"/>
            <a:r>
              <a:rPr lang="en-US" sz="2000" dirty="0"/>
              <a:t>Guest Speakers</a:t>
            </a:r>
          </a:p>
        </p:txBody>
      </p:sp>
      <p:sp>
        <p:nvSpPr>
          <p:cNvPr id="7" name="Text Placeholder 6">
            <a:extLst>
              <a:ext uri="{FF2B5EF4-FFF2-40B4-BE49-F238E27FC236}">
                <a16:creationId xmlns:a16="http://schemas.microsoft.com/office/drawing/2014/main" id="{039BBA83-5FC3-4344-AD0C-5F7C15EBC73F}"/>
              </a:ext>
            </a:extLst>
          </p:cNvPr>
          <p:cNvSpPr>
            <a:spLocks noGrp="1"/>
          </p:cNvSpPr>
          <p:nvPr>
            <p:ph type="body" idx="1"/>
          </p:nvPr>
        </p:nvSpPr>
        <p:spPr/>
        <p:txBody>
          <a:bodyPr/>
          <a:lstStyle/>
          <a:p>
            <a:r>
              <a:rPr lang="en-US" sz="1600" dirty="0">
                <a:solidFill>
                  <a:schemeClr val="tx1"/>
                </a:solidFill>
                <a:latin typeface="Tinos" panose="020B0604020202020204" charset="0"/>
                <a:ea typeface="Tinos" panose="020B0604020202020204" charset="0"/>
                <a:cs typeface="Tinos" panose="020B0604020202020204" charset="0"/>
              </a:rPr>
              <a:t>Ideally guest speaker meetings will occur </a:t>
            </a:r>
            <a:r>
              <a:rPr lang="en-US" sz="1600" u="sng" dirty="0">
                <a:solidFill>
                  <a:schemeClr val="tx1"/>
                </a:solidFill>
                <a:latin typeface="Tinos" panose="020B0604020202020204" charset="0"/>
                <a:ea typeface="Tinos" panose="020B0604020202020204" charset="0"/>
                <a:cs typeface="Tinos" panose="020B0604020202020204" charset="0"/>
              </a:rPr>
              <a:t>2 to 4 times per semester</a:t>
            </a:r>
            <a:r>
              <a:rPr lang="en-US" sz="1600" dirty="0">
                <a:solidFill>
                  <a:schemeClr val="tx1"/>
                </a:solidFill>
                <a:latin typeface="Tinos" panose="020B0604020202020204" charset="0"/>
                <a:ea typeface="Tinos" panose="020B0604020202020204" charset="0"/>
                <a:cs typeface="Tinos" panose="020B0604020202020204" charset="0"/>
              </a:rPr>
              <a:t>. Guest speakers will be chosen based off current and previous legal related positions throughout the state or country. Each speaker will be asked to give a brief presentation about their journey into law and any advice/tips that they may feel inclined to share with us. We will then open the floor to a Q and A portion of the meeting where we may ask the speakers questions (either on live Zoom calls or open forums on social media platforms) pertaining to problem specific circumstances of women in the legal profession and how best to prepare for our future endeavors. </a:t>
            </a:r>
          </a:p>
          <a:p>
            <a:endParaRPr lang="en-US" sz="1200" dirty="0"/>
          </a:p>
        </p:txBody>
      </p:sp>
      <p:sp>
        <p:nvSpPr>
          <p:cNvPr id="5" name="Slide Number Placeholder 4">
            <a:extLst>
              <a:ext uri="{FF2B5EF4-FFF2-40B4-BE49-F238E27FC236}">
                <a16:creationId xmlns:a16="http://schemas.microsoft.com/office/drawing/2014/main" id="{DA5BC527-09BB-4CE4-A35C-2799B1293E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11" name="Graphic 10" descr="Head with gears">
            <a:extLst>
              <a:ext uri="{FF2B5EF4-FFF2-40B4-BE49-F238E27FC236}">
                <a16:creationId xmlns:a16="http://schemas.microsoft.com/office/drawing/2014/main" id="{FFB04161-A0A4-4F6B-8657-2E03AB4F71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8523" y="1285875"/>
            <a:ext cx="914400" cy="914400"/>
          </a:xfrm>
          <a:prstGeom prst="rect">
            <a:avLst/>
          </a:prstGeom>
        </p:spPr>
      </p:pic>
    </p:spTree>
    <p:extLst>
      <p:ext uri="{BB962C8B-B14F-4D97-AF65-F5344CB8AC3E}">
        <p14:creationId xmlns:p14="http://schemas.microsoft.com/office/powerpoint/2010/main" val="333108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ubTitle" idx="4294967295"/>
          </p:nvPr>
        </p:nvSpPr>
        <p:spPr>
          <a:xfrm>
            <a:off x="2538450" y="3640150"/>
            <a:ext cx="40188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solidFill>
                  <a:schemeClr val="accent1"/>
                </a:solidFill>
              </a:rPr>
              <a:t>Bring the attention of your audience over a key concept using icons or illustrations</a:t>
            </a:r>
            <a:endParaRPr sz="1800">
              <a:solidFill>
                <a:schemeClr val="accent1"/>
              </a:solidFill>
            </a:endParaRPr>
          </a:p>
        </p:txBody>
      </p:sp>
      <p:sp>
        <p:nvSpPr>
          <p:cNvPr id="141" name="Google Shape;141;p22"/>
          <p:cNvSpPr/>
          <p:nvPr/>
        </p:nvSpPr>
        <p:spPr>
          <a:xfrm>
            <a:off x="816222" y="610791"/>
            <a:ext cx="7463255" cy="3921918"/>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22"/>
          <p:cNvSpPr txBox="1">
            <a:spLocks noGrp="1"/>
          </p:cNvSpPr>
          <p:nvPr>
            <p:ph type="ctrTitle" idx="4294967295"/>
          </p:nvPr>
        </p:nvSpPr>
        <p:spPr>
          <a:xfrm>
            <a:off x="2562600" y="636136"/>
            <a:ext cx="40188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FFFF"/>
                </a:solidFill>
              </a:rPr>
              <a:t>LSAT Prep</a:t>
            </a:r>
            <a:endParaRPr sz="4800" dirty="0">
              <a:solidFill>
                <a:srgbClr val="FFFFFF"/>
              </a:solidFill>
            </a:endParaRPr>
          </a:p>
        </p:txBody>
      </p:sp>
      <p:sp>
        <p:nvSpPr>
          <p:cNvPr id="147" name="Google Shape;147;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2" name="TextBox 1">
            <a:extLst>
              <a:ext uri="{FF2B5EF4-FFF2-40B4-BE49-F238E27FC236}">
                <a16:creationId xmlns:a16="http://schemas.microsoft.com/office/drawing/2014/main" id="{464286CF-80EE-47B8-B138-3D1104A73D07}"/>
              </a:ext>
            </a:extLst>
          </p:cNvPr>
          <p:cNvSpPr txBox="1"/>
          <p:nvPr/>
        </p:nvSpPr>
        <p:spPr>
          <a:xfrm>
            <a:off x="1114426" y="1503349"/>
            <a:ext cx="2964656" cy="2554545"/>
          </a:xfrm>
          <a:prstGeom prst="rect">
            <a:avLst/>
          </a:prstGeom>
          <a:noFill/>
        </p:spPr>
        <p:txBody>
          <a:bodyPr wrap="square" rtlCol="0">
            <a:spAutoFit/>
          </a:bodyPr>
          <a:lstStyle/>
          <a:p>
            <a:r>
              <a:rPr lang="en-US" sz="1600" dirty="0">
                <a:solidFill>
                  <a:schemeClr val="tx1"/>
                </a:solidFill>
                <a:latin typeface="Tinos" panose="020B0604020202020204" charset="0"/>
                <a:ea typeface="Tinos" panose="020B0604020202020204" charset="0"/>
                <a:cs typeface="Tinos" panose="020B0604020202020204" charset="0"/>
              </a:rPr>
              <a:t>LSAT prep workshops will be </a:t>
            </a:r>
            <a:r>
              <a:rPr lang="en-US" sz="1600" u="sng" dirty="0">
                <a:solidFill>
                  <a:schemeClr val="tx1"/>
                </a:solidFill>
                <a:latin typeface="Tinos" panose="020B0604020202020204" charset="0"/>
                <a:ea typeface="Tinos" panose="020B0604020202020204" charset="0"/>
                <a:cs typeface="Tinos" panose="020B0604020202020204" charset="0"/>
              </a:rPr>
              <a:t>sporadic and optional</a:t>
            </a:r>
            <a:r>
              <a:rPr lang="en-US" sz="1600" dirty="0">
                <a:solidFill>
                  <a:schemeClr val="tx1"/>
                </a:solidFill>
                <a:latin typeface="Tinos" panose="020B0604020202020204" charset="0"/>
                <a:ea typeface="Tinos" panose="020B0604020202020204" charset="0"/>
                <a:cs typeface="Tinos" panose="020B0604020202020204" charset="0"/>
              </a:rPr>
              <a:t> yet highly encouraged, we would have sectional break downs in which we focus on one of the many components of the test or examine previously issued tests with effort further our comprehension of the LSAT and to improve our test scores overall.</a:t>
            </a:r>
          </a:p>
        </p:txBody>
      </p:sp>
      <p:sp>
        <p:nvSpPr>
          <p:cNvPr id="4" name="TextBox 3">
            <a:extLst>
              <a:ext uri="{FF2B5EF4-FFF2-40B4-BE49-F238E27FC236}">
                <a16:creationId xmlns:a16="http://schemas.microsoft.com/office/drawing/2014/main" id="{F08955AF-CC02-497B-915A-F915F0351DC7}"/>
              </a:ext>
            </a:extLst>
          </p:cNvPr>
          <p:cNvSpPr txBox="1"/>
          <p:nvPr/>
        </p:nvSpPr>
        <p:spPr>
          <a:xfrm>
            <a:off x="4572000" y="1503349"/>
            <a:ext cx="3409274" cy="2862322"/>
          </a:xfrm>
          <a:prstGeom prst="rect">
            <a:avLst/>
          </a:prstGeom>
          <a:noFill/>
        </p:spPr>
        <p:txBody>
          <a:bodyPr wrap="square" rtlCol="0">
            <a:spAutoFit/>
          </a:bodyPr>
          <a:lstStyle/>
          <a:p>
            <a:r>
              <a:rPr lang="en-US" sz="1600" dirty="0">
                <a:solidFill>
                  <a:schemeClr val="tx1"/>
                </a:solidFill>
                <a:latin typeface="Tinos" panose="020B0604020202020204" charset="0"/>
                <a:ea typeface="Tinos" panose="020B0604020202020204" charset="0"/>
                <a:cs typeface="Tinos" panose="020B0604020202020204" charset="0"/>
              </a:rPr>
              <a:t>W</a:t>
            </a:r>
            <a:r>
              <a:rPr lang="en-US" sz="1600" b="0" i="0" dirty="0">
                <a:solidFill>
                  <a:schemeClr val="tx1"/>
                </a:solidFill>
                <a:effectLst/>
                <a:latin typeface="Tinos" panose="020B0604020202020204" charset="0"/>
                <a:ea typeface="Tinos" panose="020B0604020202020204" charset="0"/>
                <a:cs typeface="Tinos" panose="020B0604020202020204" charset="0"/>
              </a:rPr>
              <a:t>e implore you to respond to our social media posts in the comments section and provide your reasoning, turn the comments section into a discussion! Feel free to share tips/tricks/hacks and out-of-the-box thinking!</a:t>
            </a:r>
          </a:p>
          <a:p>
            <a:r>
              <a:rPr lang="en-US" sz="1600" dirty="0">
                <a:solidFill>
                  <a:schemeClr val="tx1"/>
                </a:solidFill>
                <a:latin typeface="Tinos" panose="020B0604020202020204" charset="0"/>
                <a:ea typeface="Tinos" panose="020B0604020202020204" charset="0"/>
                <a:cs typeface="Tinos" panose="020B0604020202020204" charset="0"/>
              </a:rPr>
              <a:t>Like our Facebook page: </a:t>
            </a:r>
            <a:r>
              <a:rPr lang="en-US" sz="1600" b="1" i="0" dirty="0">
                <a:solidFill>
                  <a:schemeClr val="accent2">
                    <a:lumMod val="50000"/>
                  </a:schemeClr>
                </a:solidFill>
                <a:effectLst/>
                <a:latin typeface="Tinos" panose="020B0604020202020204" charset="0"/>
                <a:ea typeface="Tinos" panose="020B0604020202020204" charset="0"/>
                <a:cs typeface="Tinos" panose="020B0604020202020204" charset="0"/>
              </a:rPr>
              <a:t>Gator Society for Pre-Law Women</a:t>
            </a:r>
          </a:p>
          <a:p>
            <a:r>
              <a:rPr lang="en-US" sz="1600" dirty="0">
                <a:solidFill>
                  <a:schemeClr val="tx1"/>
                </a:solidFill>
                <a:latin typeface="Tinos" panose="020B0604020202020204" charset="0"/>
                <a:ea typeface="Tinos" panose="020B0604020202020204" charset="0"/>
                <a:cs typeface="Tinos" panose="020B0604020202020204" charset="0"/>
              </a:rPr>
              <a:t>Follow us on Instagram: </a:t>
            </a:r>
            <a:r>
              <a:rPr lang="en-US" sz="1800" b="0" i="0" dirty="0">
                <a:solidFill>
                  <a:schemeClr val="accent2">
                    <a:lumMod val="50000"/>
                  </a:schemeClr>
                </a:solidFill>
                <a:effectLst/>
                <a:latin typeface="Tinos" panose="020B0604020202020204" charset="0"/>
                <a:ea typeface="Tinos" panose="020B0604020202020204" charset="0"/>
                <a:cs typeface="Tinos" panose="020B0604020202020204" charset="0"/>
              </a:rPr>
              <a:t>@gator.prelawwomen</a:t>
            </a:r>
            <a:endParaRPr lang="en-US" sz="1600" dirty="0">
              <a:solidFill>
                <a:schemeClr val="accent2">
                  <a:lumMod val="50000"/>
                </a:schemeClr>
              </a:solidFill>
              <a:latin typeface="Tinos" panose="020B0604020202020204" charset="0"/>
              <a:ea typeface="Tinos" panose="020B0604020202020204" charset="0"/>
              <a:cs typeface="Tinos" panose="020B0604020202020204" charset="0"/>
            </a:endParaRPr>
          </a:p>
        </p:txBody>
      </p:sp>
      <p:pic>
        <p:nvPicPr>
          <p:cNvPr id="6" name="Graphic 5" descr="Books">
            <a:extLst>
              <a:ext uri="{FF2B5EF4-FFF2-40B4-BE49-F238E27FC236}">
                <a16:creationId xmlns:a16="http://schemas.microsoft.com/office/drawing/2014/main" id="{1CA06F51-003D-4486-810E-13F743243F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2200" y="571334"/>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783F3C-05F9-47A7-BC95-1DCF72DB62AD}"/>
              </a:ext>
            </a:extLst>
          </p:cNvPr>
          <p:cNvSpPr>
            <a:spLocks noGrp="1"/>
          </p:cNvSpPr>
          <p:nvPr>
            <p:ph type="body" idx="1"/>
          </p:nvPr>
        </p:nvSpPr>
        <p:spPr>
          <a:xfrm flipH="1">
            <a:off x="3871910" y="642938"/>
            <a:ext cx="4093369" cy="3536975"/>
          </a:xfrm>
        </p:spPr>
        <p:txBody>
          <a:bodyPr/>
          <a:lstStyle/>
          <a:p>
            <a:pPr algn="l"/>
            <a:r>
              <a:rPr lang="en-US" dirty="0"/>
              <a:t>Among all that this year has thrown at us, Gator Society for Pre-Law Women will strive to give back to the community through bimonthly fundraisers, we will collectively choose a charity on the local, state, national, or global level and donate whatever money is acquired to the chosen cause.</a:t>
            </a:r>
          </a:p>
          <a:p>
            <a:pPr algn="l"/>
            <a:r>
              <a:rPr lang="en-US" b="0" i="0" dirty="0">
                <a:solidFill>
                  <a:schemeClr val="tx1"/>
                </a:solidFill>
                <a:effectLst/>
                <a:latin typeface="Tinos" panose="020B0604020202020204" charset="0"/>
                <a:ea typeface="Tinos" panose="020B0604020202020204" charset="0"/>
                <a:cs typeface="Tinos" panose="020B0604020202020204" charset="0"/>
              </a:rPr>
              <a:t>We will </a:t>
            </a:r>
            <a:r>
              <a:rPr lang="en-US" b="1" i="0" dirty="0">
                <a:solidFill>
                  <a:schemeClr val="tx1"/>
                </a:solidFill>
                <a:effectLst/>
                <a:latin typeface="Tinos" panose="020B0604020202020204" charset="0"/>
                <a:ea typeface="Tinos" panose="020B0604020202020204" charset="0"/>
                <a:cs typeface="Tinos" panose="020B0604020202020204" charset="0"/>
              </a:rPr>
              <a:t>vote</a:t>
            </a:r>
            <a:r>
              <a:rPr lang="en-US" b="0" i="0" dirty="0">
                <a:solidFill>
                  <a:schemeClr val="tx1"/>
                </a:solidFill>
                <a:effectLst/>
                <a:latin typeface="Tinos" panose="020B0604020202020204" charset="0"/>
                <a:ea typeface="Tinos" panose="020B0604020202020204" charset="0"/>
                <a:cs typeface="Tinos" panose="020B0604020202020204" charset="0"/>
              </a:rPr>
              <a:t> for each fundraiser and all proceeds will be donated to the specified charity.</a:t>
            </a:r>
          </a:p>
        </p:txBody>
      </p:sp>
      <p:sp>
        <p:nvSpPr>
          <p:cNvPr id="3" name="Title 2">
            <a:extLst>
              <a:ext uri="{FF2B5EF4-FFF2-40B4-BE49-F238E27FC236}">
                <a16:creationId xmlns:a16="http://schemas.microsoft.com/office/drawing/2014/main" id="{CF87D9AE-B405-4F33-A878-06BB5108D427}"/>
              </a:ext>
            </a:extLst>
          </p:cNvPr>
          <p:cNvSpPr>
            <a:spLocks noGrp="1"/>
          </p:cNvSpPr>
          <p:nvPr>
            <p:ph type="title"/>
          </p:nvPr>
        </p:nvSpPr>
        <p:spPr>
          <a:xfrm>
            <a:off x="1040710" y="907168"/>
            <a:ext cx="2686200" cy="870900"/>
          </a:xfrm>
        </p:spPr>
        <p:txBody>
          <a:bodyPr/>
          <a:lstStyle/>
          <a:p>
            <a:pPr algn="ctr"/>
            <a:r>
              <a:rPr lang="en-US" sz="2800" dirty="0">
                <a:solidFill>
                  <a:schemeClr val="accent2">
                    <a:lumMod val="50000"/>
                  </a:schemeClr>
                </a:solidFill>
              </a:rPr>
              <a:t>Bimonthly Fundraisers</a:t>
            </a:r>
          </a:p>
        </p:txBody>
      </p:sp>
      <p:sp>
        <p:nvSpPr>
          <p:cNvPr id="4" name="Slide Number Placeholder 3">
            <a:extLst>
              <a:ext uri="{FF2B5EF4-FFF2-40B4-BE49-F238E27FC236}">
                <a16:creationId xmlns:a16="http://schemas.microsoft.com/office/drawing/2014/main" id="{65611384-4567-4BDE-808B-4A4598928B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6" name="Picture 5" descr="A close up of a logo&#10;&#10;Description automatically generated">
            <a:extLst>
              <a:ext uri="{FF2B5EF4-FFF2-40B4-BE49-F238E27FC236}">
                <a16:creationId xmlns:a16="http://schemas.microsoft.com/office/drawing/2014/main" id="{6D6EE15B-D203-4A5F-8EF3-C4B1841D65DF}"/>
              </a:ext>
            </a:extLst>
          </p:cNvPr>
          <p:cNvPicPr>
            <a:picLocks noChangeAspect="1"/>
          </p:cNvPicPr>
          <p:nvPr/>
        </p:nvPicPr>
        <p:blipFill>
          <a:blip r:embed="rId2"/>
          <a:stretch>
            <a:fillRect/>
          </a:stretch>
        </p:blipFill>
        <p:spPr>
          <a:xfrm>
            <a:off x="1040710" y="1878806"/>
            <a:ext cx="2709429" cy="2128837"/>
          </a:xfrm>
          <a:prstGeom prst="rect">
            <a:avLst/>
          </a:prstGeom>
        </p:spPr>
      </p:pic>
    </p:spTree>
    <p:extLst>
      <p:ext uri="{BB962C8B-B14F-4D97-AF65-F5344CB8AC3E}">
        <p14:creationId xmlns:p14="http://schemas.microsoft.com/office/powerpoint/2010/main" val="355208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Coffee Talks &amp; Related Events</a:t>
            </a:r>
            <a:endParaRPr sz="2000" dirty="0"/>
          </a:p>
        </p:txBody>
      </p:sp>
      <p:sp>
        <p:nvSpPr>
          <p:cNvPr id="249" name="Google Shape;249;p33"/>
          <p:cNvSpPr txBox="1">
            <a:spLocks noGrp="1"/>
          </p:cNvSpPr>
          <p:nvPr>
            <p:ph type="body" idx="1"/>
          </p:nvPr>
        </p:nvSpPr>
        <p:spPr>
          <a:xfrm>
            <a:off x="2652481" y="1054700"/>
            <a:ext cx="1855500" cy="202425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a:t>Coffee Talks</a:t>
            </a:r>
          </a:p>
          <a:p>
            <a:pPr marL="0" lvl="0" indent="0" algn="l" rtl="0">
              <a:spcBef>
                <a:spcPts val="600"/>
              </a:spcBef>
              <a:spcAft>
                <a:spcPts val="0"/>
              </a:spcAft>
              <a:buNone/>
            </a:pPr>
            <a:r>
              <a:rPr lang="en-US" sz="1600" b="0" i="0" dirty="0">
                <a:solidFill>
                  <a:schemeClr val="tx1"/>
                </a:solidFill>
                <a:effectLst/>
                <a:latin typeface="Tinos" panose="020B0604020202020204" charset="0"/>
                <a:ea typeface="Tinos" panose="020B0604020202020204" charset="0"/>
                <a:cs typeface="Tinos" panose="020B0604020202020204" charset="0"/>
              </a:rPr>
              <a:t>Grab your favorite drink and let’s chat! We want to hear your goals and the steps you are taking to achieve them. </a:t>
            </a:r>
            <a:endParaRPr sz="1200" dirty="0">
              <a:solidFill>
                <a:schemeClr val="tx1"/>
              </a:solidFill>
              <a:latin typeface="Tinos" panose="020B0604020202020204" charset="0"/>
              <a:ea typeface="Tinos" panose="020B0604020202020204" charset="0"/>
              <a:cs typeface="Tinos" panose="020B0604020202020204" charset="0"/>
            </a:endParaRPr>
          </a:p>
        </p:txBody>
      </p:sp>
      <p:sp>
        <p:nvSpPr>
          <p:cNvPr id="250" name="Google Shape;250;p33"/>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b="1" dirty="0"/>
              <a:t>Peer Advising</a:t>
            </a:r>
            <a:endParaRPr sz="1800" b="1" dirty="0"/>
          </a:p>
          <a:p>
            <a:pPr marL="0" lvl="0" indent="0" algn="l" rtl="0">
              <a:spcBef>
                <a:spcPts val="600"/>
              </a:spcBef>
              <a:spcAft>
                <a:spcPts val="0"/>
              </a:spcAft>
              <a:buNone/>
            </a:pPr>
            <a:r>
              <a:rPr lang="en" sz="1600" dirty="0"/>
              <a:t>Open to everyone at any year level, Juniors and Seniors will assist Freshman and Sophmores with scheduled LSAT study tips, course reccomendations, and general support!</a:t>
            </a:r>
            <a:endParaRPr sz="1600" dirty="0"/>
          </a:p>
        </p:txBody>
      </p:sp>
      <p:sp>
        <p:nvSpPr>
          <p:cNvPr id="251" name="Google Shape;251;p33"/>
          <p:cNvSpPr txBox="1">
            <a:spLocks noGrp="1"/>
          </p:cNvSpPr>
          <p:nvPr>
            <p:ph type="body" idx="3"/>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b="1" dirty="0"/>
              <a:t>Team Bonding</a:t>
            </a:r>
            <a:endParaRPr sz="1800" b="1" dirty="0"/>
          </a:p>
          <a:p>
            <a:pPr marL="0" lvl="0" indent="0" algn="l" rtl="0">
              <a:spcBef>
                <a:spcPts val="600"/>
              </a:spcBef>
              <a:spcAft>
                <a:spcPts val="0"/>
              </a:spcAft>
              <a:buNone/>
            </a:pPr>
            <a:r>
              <a:rPr lang="en-US" sz="1600" dirty="0"/>
              <a:t>We will host Zoom conferences and eventually in person arts and craft extravaganzas and seasonal cooking/baking bonanzas! Let’s pause on chasing the bag and chill for an evening. </a:t>
            </a:r>
            <a:endParaRPr sz="1600" dirty="0"/>
          </a:p>
        </p:txBody>
      </p:sp>
      <p:sp>
        <p:nvSpPr>
          <p:cNvPr id="255" name="Google Shape;255;p3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254" name="Google Shape;254;p33"/>
          <p:cNvSpPr txBox="1">
            <a:spLocks noGrp="1"/>
          </p:cNvSpPr>
          <p:nvPr>
            <p:ph type="body" idx="4294967295"/>
          </p:nvPr>
        </p:nvSpPr>
        <p:spPr>
          <a:xfrm>
            <a:off x="7302500" y="2743200"/>
            <a:ext cx="184150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dirty="0"/>
              <a:t>. </a:t>
            </a:r>
            <a:endParaRPr sz="1200" dirty="0"/>
          </a:p>
          <a:p>
            <a:pPr marL="0" lvl="0" indent="0" algn="l" rtl="0">
              <a:spcBef>
                <a:spcPts val="600"/>
              </a:spcBef>
              <a:spcAft>
                <a:spcPts val="0"/>
              </a:spcAft>
              <a:buNone/>
            </a:pPr>
            <a:endParaRPr sz="1200" dirty="0"/>
          </a:p>
        </p:txBody>
      </p:sp>
      <p:pic>
        <p:nvPicPr>
          <p:cNvPr id="2" name="Graphic 1" descr="Aspiration">
            <a:extLst>
              <a:ext uri="{FF2B5EF4-FFF2-40B4-BE49-F238E27FC236}">
                <a16:creationId xmlns:a16="http://schemas.microsoft.com/office/drawing/2014/main" id="{23DAF9F8-EDB0-45D0-A6B1-79471CDD4C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1596" y="1313234"/>
            <a:ext cx="914400" cy="914400"/>
          </a:xfrm>
          <a:prstGeom prst="rect">
            <a:avLst/>
          </a:prstGeom>
        </p:spPr>
      </p:pic>
      <p:sp>
        <p:nvSpPr>
          <p:cNvPr id="3" name="TextBox 2">
            <a:extLst>
              <a:ext uri="{FF2B5EF4-FFF2-40B4-BE49-F238E27FC236}">
                <a16:creationId xmlns:a16="http://schemas.microsoft.com/office/drawing/2014/main" id="{B1A1895E-5689-433B-83EB-342395DFB999}"/>
              </a:ext>
            </a:extLst>
          </p:cNvPr>
          <p:cNvSpPr txBox="1"/>
          <p:nvPr/>
        </p:nvSpPr>
        <p:spPr>
          <a:xfrm>
            <a:off x="2557463" y="3189237"/>
            <a:ext cx="1855500" cy="1169551"/>
          </a:xfrm>
          <a:prstGeom prst="rect">
            <a:avLst/>
          </a:prstGeom>
          <a:noFill/>
        </p:spPr>
        <p:txBody>
          <a:bodyPr wrap="square" rtlCol="0">
            <a:spAutoFit/>
          </a:bodyPr>
          <a:lstStyle/>
          <a:p>
            <a:r>
              <a:rPr lang="en-US" dirty="0">
                <a:solidFill>
                  <a:schemeClr val="accent2">
                    <a:lumMod val="50000"/>
                  </a:schemeClr>
                </a:solidFill>
                <a:latin typeface="Tinos" panose="020B0604020202020204" charset="0"/>
                <a:ea typeface="Tinos" panose="020B0604020202020204" charset="0"/>
                <a:cs typeface="Tinos" panose="020B0604020202020204" charset="0"/>
              </a:rPr>
              <a:t>**It should be noted that these events are OPTIONAL and will occur SPORADICALLY**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body" idx="1"/>
          </p:nvPr>
        </p:nvSpPr>
        <p:spPr>
          <a:xfrm>
            <a:off x="1493850" y="1626019"/>
            <a:ext cx="6156300" cy="81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000" dirty="0"/>
              <a:t>People ask me, “If you could be whatever you wanted to be, what would you be?” My first answer is not “ a great lawyer.” It is, “I would be a great diva.” But I totally lacked that talent, so the next best thing is the law.</a:t>
            </a:r>
          </a:p>
          <a:p>
            <a:pPr marL="0" lvl="0" indent="0" algn="ctr" rtl="0">
              <a:spcBef>
                <a:spcPts val="600"/>
              </a:spcBef>
              <a:spcAft>
                <a:spcPts val="0"/>
              </a:spcAft>
              <a:buNone/>
            </a:pPr>
            <a:r>
              <a:rPr lang="en" sz="2000" dirty="0"/>
              <a:t>- Justice Ruth Bader Ginsburg </a:t>
            </a:r>
            <a:endParaRPr sz="2000" dirty="0"/>
          </a:p>
        </p:txBody>
      </p:sp>
      <p:sp>
        <p:nvSpPr>
          <p:cNvPr id="128" name="Google Shape;128;p20"/>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B20D401-11D2-4F84-B044-6197580F6E5B}"/>
              </a:ext>
            </a:extLst>
          </p:cNvPr>
          <p:cNvSpPr>
            <a:spLocks noGrp="1"/>
          </p:cNvSpPr>
          <p:nvPr>
            <p:ph type="ctrTitle"/>
          </p:nvPr>
        </p:nvSpPr>
        <p:spPr>
          <a:xfrm>
            <a:off x="2461649" y="1110505"/>
            <a:ext cx="4335000" cy="1909701"/>
          </a:xfrm>
        </p:spPr>
        <p:txBody>
          <a:bodyPr/>
          <a:lstStyle/>
          <a:p>
            <a:r>
              <a:rPr lang="en-US" sz="1600" dirty="0">
                <a:latin typeface="Tinos" panose="020B0604020202020204" charset="0"/>
                <a:ea typeface="Tinos" panose="020B0604020202020204" charset="0"/>
                <a:cs typeface="Tinos" panose="020B0604020202020204" charset="0"/>
              </a:rPr>
              <a:t>We are currently seeking ambitious and committed young women to join our Board of Executives and Leadership Board. Becoming a part of E-Board will open the door for hands-on leadership building skills! </a:t>
            </a:r>
          </a:p>
        </p:txBody>
      </p:sp>
      <p:sp>
        <p:nvSpPr>
          <p:cNvPr id="3" name="Slide Number Placeholder 2">
            <a:extLst>
              <a:ext uri="{FF2B5EF4-FFF2-40B4-BE49-F238E27FC236}">
                <a16:creationId xmlns:a16="http://schemas.microsoft.com/office/drawing/2014/main" id="{4B57AEBB-F14F-4FBF-BCFA-88DC03BBA4A2}"/>
              </a:ext>
            </a:extLst>
          </p:cNvPr>
          <p:cNvSpPr>
            <a:spLocks noGrp="1"/>
          </p:cNvSpPr>
          <p:nvPr>
            <p:ph type="sldNum" idx="12"/>
          </p:nvPr>
        </p:nvSpPr>
        <p:spPr>
          <a:xfrm>
            <a:off x="4297650" y="4749851"/>
            <a:ext cx="548700" cy="393600"/>
          </a:xfrm>
        </p:spPr>
        <p:txBody>
          <a:bodyPr wrap="square" anchor="t">
            <a:normAutofit/>
          </a:bodyPr>
          <a:lstStyle/>
          <a:p>
            <a:pPr marL="0" lvl="0" indent="0" rtl="0">
              <a:lnSpc>
                <a:spcPct val="90000"/>
              </a:lnSpc>
              <a:spcBef>
                <a:spcPts val="0"/>
              </a:spcBef>
              <a:spcAft>
                <a:spcPts val="600"/>
              </a:spcAft>
              <a:buNone/>
            </a:pPr>
            <a:fld id="{00000000-1234-1234-1234-123412341234}" type="slidenum">
              <a:rPr lang="en" sz="900" smtClean="0"/>
              <a:pPr marL="0" lvl="0" indent="0" rtl="0">
                <a:lnSpc>
                  <a:spcPct val="90000"/>
                </a:lnSpc>
                <a:spcBef>
                  <a:spcPts val="0"/>
                </a:spcBef>
                <a:spcAft>
                  <a:spcPts val="600"/>
                </a:spcAft>
                <a:buNone/>
              </a:pPr>
              <a:t>15</a:t>
            </a:fld>
            <a:endParaRPr lang="en" sz="900"/>
          </a:p>
        </p:txBody>
      </p:sp>
      <p:sp>
        <p:nvSpPr>
          <p:cNvPr id="9" name="Subtitle 8">
            <a:extLst>
              <a:ext uri="{FF2B5EF4-FFF2-40B4-BE49-F238E27FC236}">
                <a16:creationId xmlns:a16="http://schemas.microsoft.com/office/drawing/2014/main" id="{35A6AC7F-0A50-4FE6-B6E1-836B33317755}"/>
              </a:ext>
            </a:extLst>
          </p:cNvPr>
          <p:cNvSpPr>
            <a:spLocks noGrp="1"/>
          </p:cNvSpPr>
          <p:nvPr>
            <p:ph type="subTitle" idx="1"/>
          </p:nvPr>
        </p:nvSpPr>
        <p:spPr>
          <a:xfrm>
            <a:off x="2700712" y="2862955"/>
            <a:ext cx="3507016" cy="314501"/>
          </a:xfrm>
        </p:spPr>
        <p:txBody>
          <a:bodyPr/>
          <a:lstStyle/>
          <a:p>
            <a:r>
              <a:rPr lang="en-US" sz="1800" dirty="0">
                <a:latin typeface="Tinos" panose="020B0604020202020204" charset="0"/>
                <a:ea typeface="Tinos" panose="020B0604020202020204" charset="0"/>
                <a:cs typeface="Tinos" panose="020B0604020202020204" charset="0"/>
              </a:rPr>
              <a:t>Contact a current Executive or email a resume and interest letter to networking.gspw@gmail.com</a:t>
            </a:r>
            <a:endParaRPr lang="en-US" dirty="0"/>
          </a:p>
        </p:txBody>
      </p:sp>
      <p:sp>
        <p:nvSpPr>
          <p:cNvPr id="11" name="Rectangle: Rounded Corners 10">
            <a:extLst>
              <a:ext uri="{FF2B5EF4-FFF2-40B4-BE49-F238E27FC236}">
                <a16:creationId xmlns:a16="http://schemas.microsoft.com/office/drawing/2014/main" id="{D45211D7-5436-40AC-8CD3-908762063291}"/>
              </a:ext>
            </a:extLst>
          </p:cNvPr>
          <p:cNvSpPr/>
          <p:nvPr/>
        </p:nvSpPr>
        <p:spPr>
          <a:xfrm>
            <a:off x="3636168" y="714375"/>
            <a:ext cx="1793081" cy="88284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i="1" dirty="0">
                <a:latin typeface="Playfair Display" panose="020B0604020202020204" charset="0"/>
              </a:rPr>
              <a:t>Want to Join the Dream Team? </a:t>
            </a:r>
          </a:p>
        </p:txBody>
      </p:sp>
    </p:spTree>
    <p:extLst>
      <p:ext uri="{BB962C8B-B14F-4D97-AF65-F5344CB8AC3E}">
        <p14:creationId xmlns:p14="http://schemas.microsoft.com/office/powerpoint/2010/main" val="1674224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031F56-3BCD-40FE-AF3A-4B445A01F86E}"/>
              </a:ext>
            </a:extLst>
          </p:cNvPr>
          <p:cNvSpPr>
            <a:spLocks noGrp="1"/>
          </p:cNvSpPr>
          <p:nvPr>
            <p:ph type="title"/>
          </p:nvPr>
        </p:nvSpPr>
        <p:spPr/>
        <p:txBody>
          <a:bodyPr/>
          <a:lstStyle/>
          <a:p>
            <a:pPr algn="ctr"/>
            <a:r>
              <a:rPr lang="en-US" sz="2000" dirty="0"/>
              <a:t>Vacant Positions </a:t>
            </a:r>
          </a:p>
        </p:txBody>
      </p:sp>
      <p:sp>
        <p:nvSpPr>
          <p:cNvPr id="6" name="Text Placeholder 5">
            <a:extLst>
              <a:ext uri="{FF2B5EF4-FFF2-40B4-BE49-F238E27FC236}">
                <a16:creationId xmlns:a16="http://schemas.microsoft.com/office/drawing/2014/main" id="{51DFA49A-23ED-4242-B4F1-A8B3AC96AF85}"/>
              </a:ext>
            </a:extLst>
          </p:cNvPr>
          <p:cNvSpPr>
            <a:spLocks noGrp="1"/>
          </p:cNvSpPr>
          <p:nvPr>
            <p:ph type="body" idx="1"/>
          </p:nvPr>
        </p:nvSpPr>
        <p:spPr/>
        <p:txBody>
          <a:bodyPr/>
          <a:lstStyle/>
          <a:p>
            <a:r>
              <a:rPr lang="en-US" sz="1400" dirty="0">
                <a:solidFill>
                  <a:srgbClr val="050505"/>
                </a:solidFill>
                <a:effectLst/>
                <a:latin typeface="Times New Roman" panose="02020603050405020304" pitchFamily="18" charset="0"/>
                <a:ea typeface="Calibri" panose="020F0502020204030204" pitchFamily="34" charset="0"/>
              </a:rPr>
              <a:t>Secretary</a:t>
            </a:r>
          </a:p>
          <a:p>
            <a:r>
              <a:rPr lang="en-US" sz="1400" dirty="0">
                <a:solidFill>
                  <a:srgbClr val="050505"/>
                </a:solidFill>
                <a:effectLst/>
                <a:latin typeface="Times New Roman" panose="02020603050405020304" pitchFamily="18" charset="0"/>
                <a:ea typeface="Calibri" panose="020F0502020204030204" pitchFamily="34" charset="0"/>
              </a:rPr>
              <a:t>Vice President of Internal Affairs</a:t>
            </a:r>
            <a:endParaRPr lang="en-US" sz="1400" dirty="0">
              <a:solidFill>
                <a:srgbClr val="050505"/>
              </a:solidFill>
              <a:latin typeface="Times New Roman" panose="02020603050405020304" pitchFamily="18" charset="0"/>
              <a:ea typeface="Calibri" panose="020F0502020204030204" pitchFamily="34" charset="0"/>
            </a:endParaRPr>
          </a:p>
          <a:p>
            <a:r>
              <a:rPr lang="en-US" sz="1400" dirty="0">
                <a:solidFill>
                  <a:srgbClr val="050505"/>
                </a:solidFill>
                <a:effectLst/>
                <a:latin typeface="Times New Roman" panose="02020603050405020304" pitchFamily="18" charset="0"/>
                <a:ea typeface="Calibri" panose="020F0502020204030204" pitchFamily="34" charset="0"/>
              </a:rPr>
              <a:t>Vice President of External Affairs</a:t>
            </a:r>
          </a:p>
          <a:p>
            <a:endParaRPr lang="en-US" sz="1400" dirty="0">
              <a:solidFill>
                <a:srgbClr val="050505"/>
              </a:solidFill>
              <a:latin typeface="Times New Roman" panose="02020603050405020304" pitchFamily="18" charset="0"/>
            </a:endParaRPr>
          </a:p>
          <a:p>
            <a:r>
              <a:rPr lang="en-US" sz="1400" dirty="0">
                <a:solidFill>
                  <a:srgbClr val="050505"/>
                </a:solidFill>
                <a:effectLst/>
                <a:latin typeface="Times New Roman" panose="02020603050405020304" pitchFamily="18" charset="0"/>
                <a:ea typeface="Calibri" panose="020F0502020204030204" pitchFamily="34" charset="0"/>
              </a:rPr>
              <a:t>Communications and Multimedia Director</a:t>
            </a:r>
          </a:p>
          <a:p>
            <a:r>
              <a:rPr lang="en-US" sz="1400" dirty="0">
                <a:solidFill>
                  <a:srgbClr val="050505"/>
                </a:solidFill>
                <a:effectLst/>
                <a:latin typeface="Times New Roman" panose="02020603050405020304" pitchFamily="18" charset="0"/>
                <a:ea typeface="Calibri" panose="020F0502020204030204" pitchFamily="34" charset="0"/>
              </a:rPr>
              <a:t>Librarians (x2)</a:t>
            </a:r>
            <a:endParaRPr lang="en-US" sz="1400" dirty="0">
              <a:solidFill>
                <a:srgbClr val="050505"/>
              </a:solidFill>
              <a:latin typeface="Times New Roman" panose="02020603050405020304" pitchFamily="18" charset="0"/>
              <a:ea typeface="Calibri" panose="020F0502020204030204" pitchFamily="34" charset="0"/>
            </a:endParaRPr>
          </a:p>
          <a:p>
            <a:r>
              <a:rPr lang="en-US" sz="1400" dirty="0">
                <a:solidFill>
                  <a:srgbClr val="050505"/>
                </a:solidFill>
                <a:effectLst/>
                <a:latin typeface="Times New Roman" panose="02020603050405020304" pitchFamily="18" charset="0"/>
                <a:ea typeface="Calibri" panose="020F0502020204030204" pitchFamily="34" charset="0"/>
              </a:rPr>
              <a:t>Historians (x2)</a:t>
            </a:r>
          </a:p>
          <a:p>
            <a:r>
              <a:rPr lang="en-US" sz="1400" dirty="0">
                <a:solidFill>
                  <a:srgbClr val="050505"/>
                </a:solidFill>
                <a:effectLst/>
                <a:latin typeface="Times New Roman" panose="02020603050405020304" pitchFamily="18" charset="0"/>
                <a:ea typeface="Calibri" panose="020F0502020204030204" pitchFamily="34" charset="0"/>
              </a:rPr>
              <a:t>Membership Director Chair</a:t>
            </a:r>
            <a:endParaRPr lang="en-US" sz="1400" dirty="0">
              <a:solidFill>
                <a:srgbClr val="050505"/>
              </a:solidFill>
              <a:latin typeface="Times New Roman" panose="02020603050405020304" pitchFamily="18" charset="0"/>
              <a:ea typeface="Calibri" panose="020F0502020204030204" pitchFamily="34" charset="0"/>
            </a:endParaRPr>
          </a:p>
          <a:p>
            <a:r>
              <a:rPr lang="en-US" sz="1400" dirty="0">
                <a:solidFill>
                  <a:srgbClr val="050505"/>
                </a:solidFill>
                <a:effectLst/>
                <a:latin typeface="Times New Roman" panose="02020603050405020304" pitchFamily="18" charset="0"/>
                <a:ea typeface="Calibri" panose="020F0502020204030204" pitchFamily="34" charset="0"/>
              </a:rPr>
              <a:t>Executive Membership Director</a:t>
            </a:r>
            <a:endParaRPr lang="en-US" sz="1400" dirty="0">
              <a:solidFill>
                <a:srgbClr val="050505"/>
              </a:solidFill>
              <a:latin typeface="Times New Roman" panose="02020603050405020304" pitchFamily="18" charset="0"/>
            </a:endParaRPr>
          </a:p>
          <a:p>
            <a:endParaRPr lang="en-US" sz="1800" dirty="0"/>
          </a:p>
        </p:txBody>
      </p:sp>
      <p:sp>
        <p:nvSpPr>
          <p:cNvPr id="4" name="Slide Number Placeholder 3">
            <a:extLst>
              <a:ext uri="{FF2B5EF4-FFF2-40B4-BE49-F238E27FC236}">
                <a16:creationId xmlns:a16="http://schemas.microsoft.com/office/drawing/2014/main" id="{AF078032-1EC4-4505-A686-34F16EDAB9B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8" name="Graphic 7" descr="Group of women">
            <a:extLst>
              <a:ext uri="{FF2B5EF4-FFF2-40B4-BE49-F238E27FC236}">
                <a16:creationId xmlns:a16="http://schemas.microsoft.com/office/drawing/2014/main" id="{CF81427D-EDE7-441C-B8E7-E3EE65F329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1963" y="1293018"/>
            <a:ext cx="914400" cy="914400"/>
          </a:xfrm>
          <a:prstGeom prst="rect">
            <a:avLst/>
          </a:prstGeom>
        </p:spPr>
      </p:pic>
      <p:sp>
        <p:nvSpPr>
          <p:cNvPr id="9" name="TextBox 8">
            <a:extLst>
              <a:ext uri="{FF2B5EF4-FFF2-40B4-BE49-F238E27FC236}">
                <a16:creationId xmlns:a16="http://schemas.microsoft.com/office/drawing/2014/main" id="{805C3781-CD9E-4674-BF5C-EB4F30E75EBD}"/>
              </a:ext>
            </a:extLst>
          </p:cNvPr>
          <p:cNvSpPr txBox="1"/>
          <p:nvPr/>
        </p:nvSpPr>
        <p:spPr>
          <a:xfrm>
            <a:off x="4114800" y="2114550"/>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41BE44D4-DBA3-464C-B413-5B93B3C2CB0D}"/>
              </a:ext>
            </a:extLst>
          </p:cNvPr>
          <p:cNvSpPr txBox="1"/>
          <p:nvPr/>
        </p:nvSpPr>
        <p:spPr>
          <a:xfrm>
            <a:off x="6793705" y="1226998"/>
            <a:ext cx="1665507" cy="646331"/>
          </a:xfrm>
          <a:prstGeom prst="rect">
            <a:avLst/>
          </a:prstGeom>
          <a:noFill/>
        </p:spPr>
        <p:txBody>
          <a:bodyPr wrap="square" rtlCol="0">
            <a:spAutoFit/>
          </a:bodyPr>
          <a:lstStyle/>
          <a:p>
            <a:pPr algn="ctr"/>
            <a:r>
              <a:rPr lang="en-US" sz="1800" dirty="0">
                <a:solidFill>
                  <a:schemeClr val="accent2">
                    <a:lumMod val="50000"/>
                  </a:schemeClr>
                </a:solidFill>
                <a:latin typeface="Playfair Display" panose="020B0604020202020204" charset="0"/>
              </a:rPr>
              <a:t>Board of Executives </a:t>
            </a:r>
          </a:p>
        </p:txBody>
      </p:sp>
      <p:sp>
        <p:nvSpPr>
          <p:cNvPr id="12" name="TextBox 11">
            <a:extLst>
              <a:ext uri="{FF2B5EF4-FFF2-40B4-BE49-F238E27FC236}">
                <a16:creationId xmlns:a16="http://schemas.microsoft.com/office/drawing/2014/main" id="{C6FB987A-B4DB-44AE-98B5-A19EC0BA57F5}"/>
              </a:ext>
            </a:extLst>
          </p:cNvPr>
          <p:cNvSpPr txBox="1"/>
          <p:nvPr/>
        </p:nvSpPr>
        <p:spPr>
          <a:xfrm>
            <a:off x="6793704" y="2811489"/>
            <a:ext cx="1665507" cy="646331"/>
          </a:xfrm>
          <a:prstGeom prst="rect">
            <a:avLst/>
          </a:prstGeom>
          <a:noFill/>
        </p:spPr>
        <p:txBody>
          <a:bodyPr wrap="square" rtlCol="0">
            <a:spAutoFit/>
          </a:bodyPr>
          <a:lstStyle/>
          <a:p>
            <a:pPr algn="ctr"/>
            <a:r>
              <a:rPr lang="en-US" sz="1800" dirty="0">
                <a:solidFill>
                  <a:schemeClr val="accent2">
                    <a:lumMod val="50000"/>
                  </a:schemeClr>
                </a:solidFill>
                <a:latin typeface="Playfair Display" panose="020B0604020202020204" charset="0"/>
              </a:rPr>
              <a:t>Leadership Board</a:t>
            </a:r>
          </a:p>
        </p:txBody>
      </p:sp>
    </p:spTree>
    <p:extLst>
      <p:ext uri="{BB962C8B-B14F-4D97-AF65-F5344CB8AC3E}">
        <p14:creationId xmlns:p14="http://schemas.microsoft.com/office/powerpoint/2010/main" val="56694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9"/>
          <p:cNvSpPr txBox="1">
            <a:spLocks noGrp="1"/>
          </p:cNvSpPr>
          <p:nvPr>
            <p:ph type="ctrTitle" idx="4294967295"/>
          </p:nvPr>
        </p:nvSpPr>
        <p:spPr>
          <a:xfrm>
            <a:off x="685800" y="1145101"/>
            <a:ext cx="7772400" cy="96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solidFill>
                  <a:srgbClr val="FFFFFF"/>
                </a:solidFill>
              </a:rPr>
              <a:t>Thanks for attending!</a:t>
            </a:r>
            <a:endParaRPr sz="3600" dirty="0">
              <a:solidFill>
                <a:srgbClr val="FFFFFF"/>
              </a:solidFill>
            </a:endParaRPr>
          </a:p>
        </p:txBody>
      </p:sp>
      <p:sp>
        <p:nvSpPr>
          <p:cNvPr id="304" name="Google Shape;304;p39"/>
          <p:cNvSpPr txBox="1">
            <a:spLocks noGrp="1"/>
          </p:cNvSpPr>
          <p:nvPr>
            <p:ph type="subTitle" idx="4294967295"/>
          </p:nvPr>
        </p:nvSpPr>
        <p:spPr>
          <a:xfrm>
            <a:off x="685800" y="2245300"/>
            <a:ext cx="7772400" cy="2288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dirty="0">
                <a:solidFill>
                  <a:srgbClr val="ECC1C8"/>
                </a:solidFill>
              </a:rPr>
              <a:t>Any questions?</a:t>
            </a:r>
            <a:endParaRPr sz="3600" b="1" dirty="0">
              <a:solidFill>
                <a:srgbClr val="ECC1C8"/>
              </a:solidFill>
            </a:endParaRPr>
          </a:p>
          <a:p>
            <a:pPr marL="0" lvl="0" indent="0" algn="ctr" rtl="0">
              <a:spcBef>
                <a:spcPts val="600"/>
              </a:spcBef>
              <a:spcAft>
                <a:spcPts val="0"/>
              </a:spcAft>
              <a:buNone/>
            </a:pPr>
            <a:endParaRPr sz="1800" dirty="0">
              <a:solidFill>
                <a:srgbClr val="FFFFFF"/>
              </a:solidFill>
            </a:endParaRPr>
          </a:p>
          <a:p>
            <a:pPr marL="0" lvl="0" indent="0" algn="ctr" rtl="0">
              <a:spcBef>
                <a:spcPts val="600"/>
              </a:spcBef>
              <a:spcAft>
                <a:spcPts val="0"/>
              </a:spcAft>
              <a:buNone/>
            </a:pPr>
            <a:endParaRPr sz="1800" b="1" dirty="0">
              <a:solidFill>
                <a:srgbClr val="FFFFFF"/>
              </a:solidFill>
            </a:endParaRPr>
          </a:p>
        </p:txBody>
      </p:sp>
      <p:sp>
        <p:nvSpPr>
          <p:cNvPr id="305" name="Google Shape;305;p39"/>
          <p:cNvSpPr/>
          <p:nvPr/>
        </p:nvSpPr>
        <p:spPr>
          <a:xfrm>
            <a:off x="4291604" y="768302"/>
            <a:ext cx="560792" cy="473800"/>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ECC1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2" name="TextBox 1">
            <a:extLst>
              <a:ext uri="{FF2B5EF4-FFF2-40B4-BE49-F238E27FC236}">
                <a16:creationId xmlns:a16="http://schemas.microsoft.com/office/drawing/2014/main" id="{AC545312-31F4-4899-8EE4-9902318C3342}"/>
              </a:ext>
            </a:extLst>
          </p:cNvPr>
          <p:cNvSpPr txBox="1"/>
          <p:nvPr/>
        </p:nvSpPr>
        <p:spPr>
          <a:xfrm>
            <a:off x="1589484" y="3114257"/>
            <a:ext cx="5965032" cy="2400657"/>
          </a:xfrm>
          <a:prstGeom prst="rect">
            <a:avLst/>
          </a:prstGeom>
          <a:noFill/>
        </p:spPr>
        <p:txBody>
          <a:bodyPr wrap="square" rtlCol="0">
            <a:spAutoFit/>
          </a:bodyPr>
          <a:lstStyle/>
          <a:p>
            <a:pPr algn="ctr"/>
            <a:r>
              <a:rPr lang="en-US" sz="2000" dirty="0">
                <a:solidFill>
                  <a:schemeClr val="bg1"/>
                </a:solidFill>
                <a:latin typeface="Tinos" panose="020B0604020202020204" charset="0"/>
                <a:ea typeface="Tinos" panose="020B0604020202020204" charset="0"/>
                <a:cs typeface="Tinos" panose="020B0604020202020204" charset="0"/>
              </a:rPr>
              <a:t>Website:</a:t>
            </a:r>
            <a:r>
              <a:rPr lang="en-US" sz="1800" dirty="0">
                <a:solidFill>
                  <a:schemeClr val="bg1"/>
                </a:solidFill>
                <a:latin typeface="Tinos" panose="020B0604020202020204" charset="0"/>
                <a:ea typeface="Tinos" panose="020B0604020202020204" charset="0"/>
                <a:cs typeface="Tinos" panose="020B0604020202020204" charset="0"/>
              </a:rPr>
              <a:t> </a:t>
            </a:r>
            <a:r>
              <a:rPr lang="en-US" sz="1800" b="0" i="0" dirty="0">
                <a:solidFill>
                  <a:schemeClr val="bg1"/>
                </a:solidFill>
                <a:effectLst/>
                <a:latin typeface="Tinos" panose="020B0604020202020204" charset="0"/>
                <a:ea typeface="Tinos" panose="020B0604020202020204" charset="0"/>
                <a:cs typeface="Tinos" panose="020B0604020202020204" charset="0"/>
              </a:rPr>
              <a:t>http://gsplwomen.com/</a:t>
            </a:r>
          </a:p>
          <a:p>
            <a:pPr algn="ctr"/>
            <a:r>
              <a:rPr lang="en-US" sz="1800" dirty="0">
                <a:solidFill>
                  <a:schemeClr val="bg1"/>
                </a:solidFill>
                <a:latin typeface="Tinos" panose="020B0604020202020204" charset="0"/>
                <a:ea typeface="Tinos" panose="020B0604020202020204" charset="0"/>
                <a:cs typeface="Tinos" panose="020B0604020202020204" charset="0"/>
              </a:rPr>
              <a:t>Like our Facebook page: </a:t>
            </a:r>
            <a:r>
              <a:rPr lang="en-US" sz="1800" b="1" i="0" dirty="0">
                <a:solidFill>
                  <a:schemeClr val="bg1"/>
                </a:solidFill>
                <a:effectLst/>
                <a:latin typeface="Tinos" panose="020B0604020202020204" charset="0"/>
                <a:ea typeface="Tinos" panose="020B0604020202020204" charset="0"/>
                <a:cs typeface="Tinos" panose="020B0604020202020204" charset="0"/>
              </a:rPr>
              <a:t>Gator Society for Pre-Law Women</a:t>
            </a:r>
          </a:p>
          <a:p>
            <a:pPr algn="ctr"/>
            <a:r>
              <a:rPr lang="en-US" sz="1800" dirty="0">
                <a:solidFill>
                  <a:schemeClr val="bg1"/>
                </a:solidFill>
                <a:latin typeface="Tinos" panose="020B0604020202020204" charset="0"/>
                <a:ea typeface="Tinos" panose="020B0604020202020204" charset="0"/>
                <a:cs typeface="Tinos" panose="020B0604020202020204" charset="0"/>
              </a:rPr>
              <a:t>Follow us on Instagram: </a:t>
            </a:r>
            <a:r>
              <a:rPr lang="en-US" sz="2000" b="0" i="0" dirty="0">
                <a:solidFill>
                  <a:schemeClr val="bg1"/>
                </a:solidFill>
                <a:effectLst/>
                <a:latin typeface="Tinos" panose="020B0604020202020204" charset="0"/>
                <a:ea typeface="Tinos" panose="020B0604020202020204" charset="0"/>
                <a:cs typeface="Tinos" panose="020B0604020202020204" charset="0"/>
              </a:rPr>
              <a:t>@gator.prelawwomen</a:t>
            </a:r>
          </a:p>
          <a:p>
            <a:pPr algn="ctr"/>
            <a:r>
              <a:rPr lang="en-US" sz="2000" dirty="0">
                <a:solidFill>
                  <a:schemeClr val="bg1"/>
                </a:solidFill>
                <a:latin typeface="Tinos" panose="020B0604020202020204" charset="0"/>
                <a:ea typeface="Tinos" panose="020B0604020202020204" charset="0"/>
                <a:cs typeface="Tinos" panose="020B0604020202020204" charset="0"/>
              </a:rPr>
              <a:t>Text @gspw2020 to 81010 to join our Remind</a:t>
            </a:r>
          </a:p>
          <a:p>
            <a:pPr algn="ctr"/>
            <a:r>
              <a:rPr lang="en-US" sz="2000" dirty="0">
                <a:solidFill>
                  <a:schemeClr val="bg1"/>
                </a:solidFill>
                <a:latin typeface="Tinos" panose="020B0604020202020204" charset="0"/>
                <a:ea typeface="Tinos" panose="020B0604020202020204" charset="0"/>
                <a:cs typeface="Tinos" panose="020B0604020202020204" charset="0"/>
              </a:rPr>
              <a:t>Scan the left QR Code to join our GroupMe</a:t>
            </a:r>
          </a:p>
          <a:p>
            <a:pPr algn="ctr"/>
            <a:r>
              <a:rPr lang="en-US" sz="2000" dirty="0">
                <a:solidFill>
                  <a:schemeClr val="bg1"/>
                </a:solidFill>
                <a:latin typeface="Tinos" panose="020B0604020202020204" charset="0"/>
                <a:ea typeface="Tinos" panose="020B0604020202020204" charset="0"/>
                <a:cs typeface="Tinos" panose="020B0604020202020204" charset="0"/>
              </a:rPr>
              <a:t>Scan the right QR Code to answer a </a:t>
            </a:r>
            <a:r>
              <a:rPr lang="en-US" sz="2000" dirty="0" err="1">
                <a:solidFill>
                  <a:schemeClr val="bg1"/>
                </a:solidFill>
                <a:latin typeface="Tinos" panose="020B0604020202020204" charset="0"/>
                <a:ea typeface="Tinos" panose="020B0604020202020204" charset="0"/>
                <a:cs typeface="Tinos" panose="020B0604020202020204" charset="0"/>
              </a:rPr>
              <a:t>Slido</a:t>
            </a:r>
            <a:r>
              <a:rPr lang="en-US" sz="2000" dirty="0">
                <a:solidFill>
                  <a:schemeClr val="bg1"/>
                </a:solidFill>
                <a:latin typeface="Tinos" panose="020B0604020202020204" charset="0"/>
                <a:ea typeface="Tinos" panose="020B0604020202020204" charset="0"/>
                <a:cs typeface="Tinos" panose="020B0604020202020204" charset="0"/>
              </a:rPr>
              <a:t> Poll</a:t>
            </a:r>
          </a:p>
          <a:p>
            <a:pPr algn="ctr"/>
            <a:endParaRPr lang="en-US" sz="1800" dirty="0">
              <a:solidFill>
                <a:schemeClr val="bg1"/>
              </a:solidFill>
              <a:latin typeface="Tinos" panose="020B0604020202020204" charset="0"/>
              <a:ea typeface="Tinos" panose="020B0604020202020204" charset="0"/>
              <a:cs typeface="Tinos" panose="020B0604020202020204" charset="0"/>
            </a:endParaRPr>
          </a:p>
          <a:p>
            <a:endParaRPr lang="en-US" dirty="0"/>
          </a:p>
        </p:txBody>
      </p:sp>
      <p:pic>
        <p:nvPicPr>
          <p:cNvPr id="4" name="Picture 3" descr="GroupMe QR Code&#10;">
            <a:extLst>
              <a:ext uri="{FF2B5EF4-FFF2-40B4-BE49-F238E27FC236}">
                <a16:creationId xmlns:a16="http://schemas.microsoft.com/office/drawing/2014/main" id="{93E6223F-27C6-411E-AF21-B06C0BFF44C3}"/>
              </a:ext>
            </a:extLst>
          </p:cNvPr>
          <p:cNvPicPr>
            <a:picLocks noChangeAspect="1"/>
          </p:cNvPicPr>
          <p:nvPr/>
        </p:nvPicPr>
        <p:blipFill>
          <a:blip r:embed="rId3"/>
          <a:stretch>
            <a:fillRect/>
          </a:stretch>
        </p:blipFill>
        <p:spPr>
          <a:xfrm>
            <a:off x="379949" y="636559"/>
            <a:ext cx="1358097" cy="2696512"/>
          </a:xfrm>
          <a:prstGeom prst="rect">
            <a:avLst/>
          </a:prstGeom>
        </p:spPr>
      </p:pic>
      <p:sp>
        <p:nvSpPr>
          <p:cNvPr id="3" name="TextBox 2">
            <a:extLst>
              <a:ext uri="{FF2B5EF4-FFF2-40B4-BE49-F238E27FC236}">
                <a16:creationId xmlns:a16="http://schemas.microsoft.com/office/drawing/2014/main" id="{5B64E1AF-97C3-48B0-8004-E766C3C19B43}"/>
              </a:ext>
            </a:extLst>
          </p:cNvPr>
          <p:cNvSpPr txBox="1"/>
          <p:nvPr/>
        </p:nvSpPr>
        <p:spPr>
          <a:xfrm>
            <a:off x="493519" y="158106"/>
            <a:ext cx="1209535" cy="338554"/>
          </a:xfrm>
          <a:prstGeom prst="rect">
            <a:avLst/>
          </a:prstGeom>
          <a:noFill/>
        </p:spPr>
        <p:txBody>
          <a:bodyPr wrap="square" rtlCol="0">
            <a:spAutoFit/>
          </a:bodyPr>
          <a:lstStyle/>
          <a:p>
            <a:r>
              <a:rPr lang="en" sz="1600" b="1" i="1" dirty="0">
                <a:solidFill>
                  <a:srgbClr val="FFFFFF"/>
                </a:solidFill>
                <a:latin typeface="Playfair Display" panose="020B0604020202020204" charset="0"/>
              </a:rPr>
              <a:t>GroupMe!!</a:t>
            </a:r>
            <a:endParaRPr lang="en-US" sz="1600" b="1" i="1" dirty="0">
              <a:latin typeface="Playfair Display" panose="020B0604020202020204" charset="0"/>
            </a:endParaRPr>
          </a:p>
        </p:txBody>
      </p:sp>
      <p:pic>
        <p:nvPicPr>
          <p:cNvPr id="6" name="Picture 5">
            <a:extLst>
              <a:ext uri="{FF2B5EF4-FFF2-40B4-BE49-F238E27FC236}">
                <a16:creationId xmlns:a16="http://schemas.microsoft.com/office/drawing/2014/main" id="{B0C8BE94-CFF6-4A4C-8C07-77B54749FD20}"/>
              </a:ext>
            </a:extLst>
          </p:cNvPr>
          <p:cNvPicPr>
            <a:picLocks noChangeAspect="1"/>
          </p:cNvPicPr>
          <p:nvPr/>
        </p:nvPicPr>
        <p:blipFill>
          <a:blip r:embed="rId4"/>
          <a:stretch>
            <a:fillRect/>
          </a:stretch>
        </p:blipFill>
        <p:spPr>
          <a:xfrm>
            <a:off x="7483699" y="1590194"/>
            <a:ext cx="1130235" cy="1170314"/>
          </a:xfrm>
          <a:prstGeom prst="rect">
            <a:avLst/>
          </a:prstGeom>
        </p:spPr>
      </p:pic>
      <p:sp>
        <p:nvSpPr>
          <p:cNvPr id="7" name="TextBox 6">
            <a:extLst>
              <a:ext uri="{FF2B5EF4-FFF2-40B4-BE49-F238E27FC236}">
                <a16:creationId xmlns:a16="http://schemas.microsoft.com/office/drawing/2014/main" id="{83101575-FEDF-4696-B24A-FFD365A2F83B}"/>
              </a:ext>
            </a:extLst>
          </p:cNvPr>
          <p:cNvSpPr txBox="1"/>
          <p:nvPr/>
        </p:nvSpPr>
        <p:spPr>
          <a:xfrm>
            <a:off x="7410927" y="1043923"/>
            <a:ext cx="1125140" cy="317548"/>
          </a:xfrm>
          <a:prstGeom prst="rect">
            <a:avLst/>
          </a:prstGeom>
          <a:noFill/>
        </p:spPr>
        <p:txBody>
          <a:bodyPr wrap="square" rtlCol="0">
            <a:spAutoFit/>
          </a:bodyPr>
          <a:lstStyle/>
          <a:p>
            <a:r>
              <a:rPr lang="en" b="1" i="1" dirty="0">
                <a:solidFill>
                  <a:srgbClr val="FFFFFF"/>
                </a:solidFill>
                <a:latin typeface="Playfair Display" panose="020B0604020202020204" charset="0"/>
              </a:rPr>
              <a:t>Slido Poll</a:t>
            </a:r>
            <a:r>
              <a:rPr lang="en" sz="1400" b="1" i="1" dirty="0">
                <a:solidFill>
                  <a:srgbClr val="FFFFFF"/>
                </a:solidFill>
                <a:latin typeface="Playfair Display" panose="020B0604020202020204" charset="0"/>
              </a:rPr>
              <a:t>!!</a:t>
            </a:r>
            <a:endParaRPr lang="en-US" sz="1400" b="1" i="1" dirty="0">
              <a:latin typeface="Playfair Display"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84850" y="124076"/>
            <a:ext cx="2199901" cy="1612774"/>
          </a:xfrm>
          <a:prstGeom prst="rect">
            <a:avLst/>
          </a:prstGeom>
          <a:noFill/>
          <a:ln>
            <a:noFill/>
          </a:ln>
        </p:spPr>
      </p:pic>
      <p:sp>
        <p:nvSpPr>
          <p:cNvPr id="55" name="Google Shape;55;p13"/>
          <p:cNvSpPr txBox="1"/>
          <p:nvPr/>
        </p:nvSpPr>
        <p:spPr>
          <a:xfrm>
            <a:off x="2456350" y="1682200"/>
            <a:ext cx="4401000" cy="120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endParaRPr sz="1050" dirty="0">
              <a:solidFill>
                <a:srgbClr val="FFFFFF"/>
              </a:solidFill>
              <a:highlight>
                <a:srgbClr val="36383B"/>
              </a:highlight>
            </a:endParaRPr>
          </a:p>
          <a:p>
            <a:pPr marL="0" lvl="0" indent="0" algn="l" rtl="0">
              <a:lnSpc>
                <a:spcPct val="115000"/>
              </a:lnSpc>
              <a:spcBef>
                <a:spcPts val="0"/>
              </a:spcBef>
              <a:spcAft>
                <a:spcPts val="0"/>
              </a:spcAft>
              <a:buNone/>
            </a:pPr>
            <a:endParaRPr sz="1050" dirty="0">
              <a:solidFill>
                <a:srgbClr val="FFFFFF"/>
              </a:solidFill>
              <a:highlight>
                <a:srgbClr val="36383B"/>
              </a:highlight>
            </a:endParaRPr>
          </a:p>
          <a:p>
            <a:pPr marL="0" lvl="0" indent="0" algn="l" rtl="0">
              <a:lnSpc>
                <a:spcPct val="115000"/>
              </a:lnSpc>
              <a:spcBef>
                <a:spcPts val="0"/>
              </a:spcBef>
              <a:spcAft>
                <a:spcPts val="0"/>
              </a:spcAft>
              <a:buNone/>
            </a:pPr>
            <a:endParaRPr sz="1050" dirty="0">
              <a:solidFill>
                <a:srgbClr val="FFFFFF"/>
              </a:solidFill>
              <a:highlight>
                <a:srgbClr val="36383B"/>
              </a:highlight>
            </a:endParaRPr>
          </a:p>
          <a:p>
            <a:pPr marL="0" lvl="0" indent="0" algn="l" rtl="0">
              <a:lnSpc>
                <a:spcPct val="115000"/>
              </a:lnSpc>
              <a:spcBef>
                <a:spcPts val="0"/>
              </a:spcBef>
              <a:spcAft>
                <a:spcPts val="0"/>
              </a:spcAft>
              <a:buNone/>
            </a:pPr>
            <a:endParaRPr sz="1050" dirty="0">
              <a:solidFill>
                <a:srgbClr val="FFFFFF"/>
              </a:solidFill>
              <a:highlight>
                <a:srgbClr val="36383B"/>
              </a:highlight>
            </a:endParaRPr>
          </a:p>
          <a:p>
            <a:pPr marL="0" lvl="0" indent="0" algn="ctr" rtl="0">
              <a:lnSpc>
                <a:spcPct val="115000"/>
              </a:lnSpc>
              <a:spcBef>
                <a:spcPts val="0"/>
              </a:spcBef>
              <a:spcAft>
                <a:spcPts val="0"/>
              </a:spcAft>
              <a:buNone/>
            </a:pPr>
            <a:r>
              <a:rPr lang="en" sz="2750" dirty="0">
                <a:solidFill>
                  <a:srgbClr val="C3002F"/>
                </a:solidFill>
                <a:uFill>
                  <a:noFill/>
                </a:uFill>
                <a:hlinkClick r:id="rId4"/>
              </a:rPr>
              <a:t>bit.ly/uflvote</a:t>
            </a:r>
            <a:endParaRPr sz="3100" dirty="0">
              <a:solidFill>
                <a:srgbClr val="C3002F"/>
              </a:solidFill>
            </a:endParaRPr>
          </a:p>
          <a:p>
            <a:pPr marL="0" lvl="0" indent="0" algn="ctr" rtl="0">
              <a:lnSpc>
                <a:spcPct val="115000"/>
              </a:lnSpc>
              <a:spcBef>
                <a:spcPts val="0"/>
              </a:spcBef>
              <a:spcAft>
                <a:spcPts val="0"/>
              </a:spcAft>
              <a:buNone/>
            </a:pPr>
            <a:endParaRPr sz="3100" dirty="0">
              <a:solidFill>
                <a:srgbClr val="C3002F"/>
              </a:solidFill>
            </a:endParaRPr>
          </a:p>
          <a:p>
            <a:pPr marL="0" lvl="0" indent="0" algn="ctr" rtl="0">
              <a:lnSpc>
                <a:spcPct val="115000"/>
              </a:lnSpc>
              <a:spcBef>
                <a:spcPts val="0"/>
              </a:spcBef>
              <a:spcAft>
                <a:spcPts val="0"/>
              </a:spcAft>
              <a:buNone/>
            </a:pPr>
            <a:endParaRPr sz="3100" dirty="0">
              <a:solidFill>
                <a:srgbClr val="C3002F"/>
              </a:solidFill>
            </a:endParaRPr>
          </a:p>
          <a:p>
            <a:pPr marL="0" lvl="0" indent="0" algn="ctr" rtl="0">
              <a:lnSpc>
                <a:spcPct val="115000"/>
              </a:lnSpc>
              <a:spcBef>
                <a:spcPts val="0"/>
              </a:spcBef>
              <a:spcAft>
                <a:spcPts val="0"/>
              </a:spcAft>
              <a:buNone/>
            </a:pPr>
            <a:r>
              <a:rPr lang="en" sz="2750" dirty="0">
                <a:solidFill>
                  <a:srgbClr val="C3002F"/>
                </a:solidFill>
              </a:rPr>
              <a:t>bit.ly/flpledges</a:t>
            </a:r>
            <a:endParaRPr sz="2750" dirty="0">
              <a:solidFill>
                <a:srgbClr val="C3002F"/>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C3002F"/>
              </a:solidFill>
              <a:uFill>
                <a:noFill/>
              </a:uFill>
              <a:hlinkClick r:id="rId4"/>
            </a:endParaRPr>
          </a:p>
        </p:txBody>
      </p:sp>
      <p:pic>
        <p:nvPicPr>
          <p:cNvPr id="56" name="Google Shape;56;p13"/>
          <p:cNvPicPr preferRelativeResize="0"/>
          <p:nvPr/>
        </p:nvPicPr>
        <p:blipFill>
          <a:blip r:embed="rId5">
            <a:alphaModFix/>
          </a:blip>
          <a:stretch>
            <a:fillRect/>
          </a:stretch>
        </p:blipFill>
        <p:spPr>
          <a:xfrm>
            <a:off x="6778200" y="2290225"/>
            <a:ext cx="1128350" cy="1128350"/>
          </a:xfrm>
          <a:prstGeom prst="rect">
            <a:avLst/>
          </a:prstGeom>
          <a:noFill/>
          <a:ln>
            <a:noFill/>
          </a:ln>
        </p:spPr>
      </p:pic>
      <p:sp>
        <p:nvSpPr>
          <p:cNvPr id="57" name="Google Shape;57;p13"/>
          <p:cNvSpPr txBox="1"/>
          <p:nvPr/>
        </p:nvSpPr>
        <p:spPr>
          <a:xfrm>
            <a:off x="0" y="1826050"/>
            <a:ext cx="8802000" cy="91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a:solidFill>
                  <a:srgbClr val="2E5597"/>
                </a:solidFill>
              </a:rPr>
              <a:t>Register to vote or update your current address:</a:t>
            </a:r>
            <a:endParaRPr sz="2500">
              <a:solidFill>
                <a:srgbClr val="2E5597"/>
              </a:solidFill>
            </a:endParaRPr>
          </a:p>
        </p:txBody>
      </p:sp>
      <p:sp>
        <p:nvSpPr>
          <p:cNvPr id="58" name="Google Shape;58;p13"/>
          <p:cNvSpPr txBox="1"/>
          <p:nvPr/>
        </p:nvSpPr>
        <p:spPr>
          <a:xfrm>
            <a:off x="0" y="3427232"/>
            <a:ext cx="9144000" cy="14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E5597"/>
                </a:solidFill>
              </a:rPr>
              <a:t>Pledge to vote safely and receive reminders about the election:</a:t>
            </a:r>
            <a:endParaRPr sz="2500" dirty="0">
              <a:solidFill>
                <a:srgbClr val="2E5597"/>
              </a:solidFill>
            </a:endParaRPr>
          </a:p>
        </p:txBody>
      </p:sp>
      <p:pic>
        <p:nvPicPr>
          <p:cNvPr id="59" name="Google Shape;59;p13"/>
          <p:cNvPicPr preferRelativeResize="0"/>
          <p:nvPr/>
        </p:nvPicPr>
        <p:blipFill>
          <a:blip r:embed="rId6">
            <a:alphaModFix/>
          </a:blip>
          <a:stretch>
            <a:fillRect/>
          </a:stretch>
        </p:blipFill>
        <p:spPr>
          <a:xfrm>
            <a:off x="6778200" y="3912587"/>
            <a:ext cx="1128350" cy="1128327"/>
          </a:xfrm>
          <a:prstGeom prst="rect">
            <a:avLst/>
          </a:prstGeom>
          <a:noFill/>
          <a:ln>
            <a:noFill/>
          </a:ln>
        </p:spPr>
      </p:pic>
      <p:sp>
        <p:nvSpPr>
          <p:cNvPr id="60" name="Google Shape;60;p13"/>
          <p:cNvSpPr txBox="1"/>
          <p:nvPr/>
        </p:nvSpPr>
        <p:spPr>
          <a:xfrm>
            <a:off x="2854475" y="420125"/>
            <a:ext cx="4401000" cy="9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t>Florida Voter Registration Deadline: October 5th</a:t>
            </a:r>
            <a:endParaRPr sz="25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ctrTitle" idx="4294967295"/>
          </p:nvPr>
        </p:nvSpPr>
        <p:spPr>
          <a:xfrm>
            <a:off x="685800" y="1221300"/>
            <a:ext cx="7772400" cy="120043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solidFill>
                  <a:srgbClr val="FFFFFF"/>
                </a:solidFill>
              </a:rPr>
              <a:t>Hello!</a:t>
            </a:r>
            <a:endParaRPr sz="3600" dirty="0">
              <a:solidFill>
                <a:srgbClr val="FFFFFF"/>
              </a:solidFill>
            </a:endParaRPr>
          </a:p>
        </p:txBody>
      </p:sp>
      <p:sp>
        <p:nvSpPr>
          <p:cNvPr id="112" name="Google Shape;112;p18"/>
          <p:cNvSpPr txBox="1">
            <a:spLocks noGrp="1"/>
          </p:cNvSpPr>
          <p:nvPr>
            <p:ph type="subTitle" idx="4294967295"/>
          </p:nvPr>
        </p:nvSpPr>
        <p:spPr>
          <a:xfrm>
            <a:off x="685800" y="2372495"/>
            <a:ext cx="7772400" cy="2288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dirty="0">
                <a:solidFill>
                  <a:srgbClr val="FFFFFF"/>
                </a:solidFill>
              </a:rPr>
              <a:t> </a:t>
            </a:r>
            <a:r>
              <a:rPr lang="en" sz="2000" b="1" dirty="0">
                <a:solidFill>
                  <a:srgbClr val="FFFFFF"/>
                </a:solidFill>
              </a:rPr>
              <a:t>We are so excited to welcome you to our new club! </a:t>
            </a:r>
            <a:endParaRPr sz="1800" b="1" dirty="0">
              <a:solidFill>
                <a:srgbClr val="FFFFFF"/>
              </a:solidFill>
            </a:endParaRPr>
          </a:p>
          <a:p>
            <a:pPr marL="0" lvl="0" indent="0" algn="ctr" rtl="0">
              <a:spcBef>
                <a:spcPts val="600"/>
              </a:spcBef>
              <a:spcAft>
                <a:spcPts val="0"/>
              </a:spcAft>
              <a:buNone/>
            </a:pPr>
            <a:r>
              <a:rPr lang="en-US" sz="1800" b="1" dirty="0">
                <a:solidFill>
                  <a:srgbClr val="FFFFFF"/>
                </a:solidFill>
              </a:rPr>
              <a:t>The following slides will discuss what you can expect from us, how you can get involved, and the benefits of joining our organization.</a:t>
            </a:r>
            <a:endParaRPr sz="1800" b="1" dirty="0">
              <a:solidFill>
                <a:srgbClr val="FFFFFF"/>
              </a:solidFill>
            </a:endParaRPr>
          </a:p>
        </p:txBody>
      </p:sp>
      <p:sp>
        <p:nvSpPr>
          <p:cNvPr id="114" name="Google Shape;114;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3" name="Picture 2" descr="A close up of a logo&#10;&#10;Description automatically generated">
            <a:extLst>
              <a:ext uri="{FF2B5EF4-FFF2-40B4-BE49-F238E27FC236}">
                <a16:creationId xmlns:a16="http://schemas.microsoft.com/office/drawing/2014/main" id="{55902DC9-C0B6-49DB-A21F-E435440BE61D}"/>
              </a:ext>
            </a:extLst>
          </p:cNvPr>
          <p:cNvPicPr>
            <a:picLocks noChangeAspect="1"/>
          </p:cNvPicPr>
          <p:nvPr/>
        </p:nvPicPr>
        <p:blipFill>
          <a:blip r:embed="rId3"/>
          <a:stretch>
            <a:fillRect/>
          </a:stretch>
        </p:blipFill>
        <p:spPr>
          <a:xfrm>
            <a:off x="3336133" y="133631"/>
            <a:ext cx="2321718" cy="1554266"/>
          </a:xfrm>
          <a:prstGeom prst="rect">
            <a:avLst/>
          </a:prstGeom>
        </p:spPr>
      </p:pic>
      <p:pic>
        <p:nvPicPr>
          <p:cNvPr id="5" name="Graphic 4" descr="Butterfly">
            <a:extLst>
              <a:ext uri="{FF2B5EF4-FFF2-40B4-BE49-F238E27FC236}">
                <a16:creationId xmlns:a16="http://schemas.microsoft.com/office/drawing/2014/main" id="{41C44578-660C-44E3-B0F8-EE1FA2F809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8062" y="3099185"/>
            <a:ext cx="542925" cy="542925"/>
          </a:xfrm>
          <a:prstGeom prst="rect">
            <a:avLst/>
          </a:prstGeom>
        </p:spPr>
      </p:pic>
      <p:pic>
        <p:nvPicPr>
          <p:cNvPr id="6" name="Graphic 5" descr="Butterfly">
            <a:extLst>
              <a:ext uri="{FF2B5EF4-FFF2-40B4-BE49-F238E27FC236}">
                <a16:creationId xmlns:a16="http://schemas.microsoft.com/office/drawing/2014/main" id="{5D66AF4D-4E70-43AE-AAE6-6B71E01CC919}"/>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1243013" y="3099184"/>
            <a:ext cx="542925" cy="542925"/>
          </a:xfrm>
          <a:prstGeom prst="rect">
            <a:avLst/>
          </a:prstGeom>
        </p:spPr>
      </p:pic>
      <p:pic>
        <p:nvPicPr>
          <p:cNvPr id="10" name="Picture 9">
            <a:extLst>
              <a:ext uri="{FF2B5EF4-FFF2-40B4-BE49-F238E27FC236}">
                <a16:creationId xmlns:a16="http://schemas.microsoft.com/office/drawing/2014/main" id="{FAAC8CBC-70A2-4406-837C-E48D42FEC840}"/>
              </a:ext>
            </a:extLst>
          </p:cNvPr>
          <p:cNvPicPr>
            <a:picLocks noChangeAspect="1"/>
          </p:cNvPicPr>
          <p:nvPr/>
        </p:nvPicPr>
        <p:blipFill>
          <a:blip r:embed="rId7"/>
          <a:stretch>
            <a:fillRect/>
          </a:stretch>
        </p:blipFill>
        <p:spPr>
          <a:xfrm>
            <a:off x="556927" y="317951"/>
            <a:ext cx="1915096" cy="19484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7785-C069-4A4F-A3EE-4C838B9C64C6}"/>
              </a:ext>
            </a:extLst>
          </p:cNvPr>
          <p:cNvSpPr>
            <a:spLocks noGrp="1"/>
          </p:cNvSpPr>
          <p:nvPr>
            <p:ph type="title"/>
          </p:nvPr>
        </p:nvSpPr>
        <p:spPr>
          <a:xfrm>
            <a:off x="381000" y="530127"/>
            <a:ext cx="1969168" cy="857400"/>
          </a:xfrm>
        </p:spPr>
        <p:txBody>
          <a:bodyPr/>
          <a:lstStyle/>
          <a:p>
            <a:pPr algn="ctr"/>
            <a:r>
              <a:rPr lang="en-US" sz="2000" dirty="0"/>
              <a:t>Your E-Board Thus far.. </a:t>
            </a:r>
          </a:p>
        </p:txBody>
      </p:sp>
      <p:sp>
        <p:nvSpPr>
          <p:cNvPr id="3" name="Text Placeholder 2">
            <a:extLst>
              <a:ext uri="{FF2B5EF4-FFF2-40B4-BE49-F238E27FC236}">
                <a16:creationId xmlns:a16="http://schemas.microsoft.com/office/drawing/2014/main" id="{112C5C2E-8FD2-4B5C-AFE6-412BCF88A940}"/>
              </a:ext>
            </a:extLst>
          </p:cNvPr>
          <p:cNvSpPr>
            <a:spLocks noGrp="1"/>
          </p:cNvSpPr>
          <p:nvPr>
            <p:ph type="body" idx="1"/>
          </p:nvPr>
        </p:nvSpPr>
        <p:spPr>
          <a:xfrm>
            <a:off x="2524752" y="1266511"/>
            <a:ext cx="1470340" cy="3015762"/>
          </a:xfrm>
        </p:spPr>
        <p:txBody>
          <a:bodyPr/>
          <a:lstStyle/>
          <a:p>
            <a:r>
              <a:rPr lang="en-US" sz="1200" dirty="0"/>
              <a:t>Jennifer Rogers</a:t>
            </a:r>
          </a:p>
          <a:p>
            <a:r>
              <a:rPr lang="en-US" sz="1200" dirty="0"/>
              <a:t>Transfer </a:t>
            </a:r>
          </a:p>
          <a:p>
            <a:r>
              <a:rPr lang="en-US" sz="1200" dirty="0" err="1"/>
              <a:t>Poli</a:t>
            </a:r>
            <a:r>
              <a:rPr lang="en-US" sz="1200" dirty="0"/>
              <a:t> Sci Major- Sociology Minor</a:t>
            </a:r>
          </a:p>
          <a:p>
            <a:r>
              <a:rPr lang="en-US" sz="1200" dirty="0"/>
              <a:t>Loves animals, sleep, and art!</a:t>
            </a:r>
          </a:p>
          <a:p>
            <a:endParaRPr lang="en-US" dirty="0"/>
          </a:p>
        </p:txBody>
      </p:sp>
      <p:sp>
        <p:nvSpPr>
          <p:cNvPr id="4" name="Text Placeholder 3">
            <a:extLst>
              <a:ext uri="{FF2B5EF4-FFF2-40B4-BE49-F238E27FC236}">
                <a16:creationId xmlns:a16="http://schemas.microsoft.com/office/drawing/2014/main" id="{42E30E3F-780D-457F-82F0-8B96FC879B4F}"/>
              </a:ext>
            </a:extLst>
          </p:cNvPr>
          <p:cNvSpPr>
            <a:spLocks noGrp="1"/>
          </p:cNvSpPr>
          <p:nvPr>
            <p:ph type="body" idx="2"/>
          </p:nvPr>
        </p:nvSpPr>
        <p:spPr>
          <a:xfrm>
            <a:off x="3950127" y="1266512"/>
            <a:ext cx="1323474" cy="3105135"/>
          </a:xfrm>
        </p:spPr>
        <p:txBody>
          <a:bodyPr/>
          <a:lstStyle/>
          <a:p>
            <a:r>
              <a:rPr lang="en-US" sz="1200" dirty="0"/>
              <a:t>Rachel </a:t>
            </a:r>
            <a:r>
              <a:rPr lang="en-US" sz="1200" dirty="0" err="1"/>
              <a:t>Hujsa</a:t>
            </a:r>
            <a:endParaRPr lang="en-US" sz="1200" dirty="0"/>
          </a:p>
          <a:p>
            <a:r>
              <a:rPr lang="en-US" sz="1200" dirty="0"/>
              <a:t>Senior</a:t>
            </a:r>
          </a:p>
          <a:p>
            <a:r>
              <a:rPr lang="en-US" sz="1200" dirty="0"/>
              <a:t>Double Major in History &amp; Music- Anthro Minor</a:t>
            </a:r>
          </a:p>
          <a:p>
            <a:r>
              <a:rPr lang="en-US" sz="1200" dirty="0"/>
              <a:t>Loves music, thrifting, and coffee!</a:t>
            </a:r>
          </a:p>
        </p:txBody>
      </p:sp>
      <p:sp>
        <p:nvSpPr>
          <p:cNvPr id="5" name="Text Placeholder 4">
            <a:extLst>
              <a:ext uri="{FF2B5EF4-FFF2-40B4-BE49-F238E27FC236}">
                <a16:creationId xmlns:a16="http://schemas.microsoft.com/office/drawing/2014/main" id="{CF20EA88-5F0B-4703-80F4-AD94E122496B}"/>
              </a:ext>
            </a:extLst>
          </p:cNvPr>
          <p:cNvSpPr>
            <a:spLocks noGrp="1"/>
          </p:cNvSpPr>
          <p:nvPr>
            <p:ph type="body" idx="3"/>
          </p:nvPr>
        </p:nvSpPr>
        <p:spPr>
          <a:xfrm>
            <a:off x="5293093" y="1233209"/>
            <a:ext cx="1323474" cy="3105136"/>
          </a:xfrm>
        </p:spPr>
        <p:txBody>
          <a:bodyPr/>
          <a:lstStyle/>
          <a:p>
            <a:r>
              <a:rPr lang="en-US" sz="1200" dirty="0"/>
              <a:t>Maddie </a:t>
            </a:r>
            <a:r>
              <a:rPr lang="en-US" sz="1200" dirty="0" err="1"/>
              <a:t>Feit</a:t>
            </a:r>
            <a:endParaRPr lang="en-US" sz="1200" dirty="0"/>
          </a:p>
          <a:p>
            <a:r>
              <a:rPr lang="en-US" sz="1200" dirty="0"/>
              <a:t>Junior </a:t>
            </a:r>
          </a:p>
          <a:p>
            <a:r>
              <a:rPr lang="en-US" sz="1200" dirty="0"/>
              <a:t>PR Major-Innovation Minor</a:t>
            </a:r>
          </a:p>
          <a:p>
            <a:r>
              <a:rPr lang="en-US" sz="1200" dirty="0"/>
              <a:t>Loves shopping, movies, and Halloween parties!</a:t>
            </a:r>
          </a:p>
        </p:txBody>
      </p:sp>
      <p:sp>
        <p:nvSpPr>
          <p:cNvPr id="6" name="Slide Number Placeholder 5">
            <a:extLst>
              <a:ext uri="{FF2B5EF4-FFF2-40B4-BE49-F238E27FC236}">
                <a16:creationId xmlns:a16="http://schemas.microsoft.com/office/drawing/2014/main" id="{C074DA6E-BACC-4F11-A241-2C4FC59DBC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9" name="Graphic 8" descr="Smiling with hearts face with solid fill">
            <a:extLst>
              <a:ext uri="{FF2B5EF4-FFF2-40B4-BE49-F238E27FC236}">
                <a16:creationId xmlns:a16="http://schemas.microsoft.com/office/drawing/2014/main" id="{3C9C70EF-917E-4759-B99D-5B1224A8F1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1807" y="1272339"/>
            <a:ext cx="914400" cy="914400"/>
          </a:xfrm>
          <a:prstGeom prst="rect">
            <a:avLst/>
          </a:prstGeom>
        </p:spPr>
      </p:pic>
      <p:sp>
        <p:nvSpPr>
          <p:cNvPr id="10" name="TextBox 9">
            <a:extLst>
              <a:ext uri="{FF2B5EF4-FFF2-40B4-BE49-F238E27FC236}">
                <a16:creationId xmlns:a16="http://schemas.microsoft.com/office/drawing/2014/main" id="{074DDA49-17E2-4AAF-98B6-0895484DE64B}"/>
              </a:ext>
            </a:extLst>
          </p:cNvPr>
          <p:cNvSpPr txBox="1"/>
          <p:nvPr/>
        </p:nvSpPr>
        <p:spPr>
          <a:xfrm>
            <a:off x="2453584" y="921137"/>
            <a:ext cx="1486777" cy="307777"/>
          </a:xfrm>
          <a:prstGeom prst="rect">
            <a:avLst/>
          </a:prstGeom>
          <a:noFill/>
        </p:spPr>
        <p:txBody>
          <a:bodyPr wrap="square" rtlCol="0">
            <a:spAutoFit/>
          </a:bodyPr>
          <a:lstStyle/>
          <a:p>
            <a:pPr algn="ctr"/>
            <a:r>
              <a:rPr lang="en-US" dirty="0">
                <a:solidFill>
                  <a:schemeClr val="accent2">
                    <a:lumMod val="50000"/>
                  </a:schemeClr>
                </a:solidFill>
                <a:latin typeface="Playfair Display" panose="020B0604020202020204" charset="0"/>
              </a:rPr>
              <a:t>President</a:t>
            </a:r>
            <a:endParaRPr lang="en-US" sz="1600" dirty="0">
              <a:solidFill>
                <a:schemeClr val="accent2">
                  <a:lumMod val="50000"/>
                </a:schemeClr>
              </a:solidFill>
              <a:latin typeface="Playfair Display" panose="020B0604020202020204" charset="0"/>
            </a:endParaRPr>
          </a:p>
        </p:txBody>
      </p:sp>
      <p:sp>
        <p:nvSpPr>
          <p:cNvPr id="13" name="TextBox 12">
            <a:extLst>
              <a:ext uri="{FF2B5EF4-FFF2-40B4-BE49-F238E27FC236}">
                <a16:creationId xmlns:a16="http://schemas.microsoft.com/office/drawing/2014/main" id="{363A5710-D6B3-4C84-9234-67B4A4B235A9}"/>
              </a:ext>
            </a:extLst>
          </p:cNvPr>
          <p:cNvSpPr txBox="1"/>
          <p:nvPr/>
        </p:nvSpPr>
        <p:spPr>
          <a:xfrm>
            <a:off x="3860919" y="921137"/>
            <a:ext cx="1599323" cy="307777"/>
          </a:xfrm>
          <a:prstGeom prst="rect">
            <a:avLst/>
          </a:prstGeom>
          <a:noFill/>
        </p:spPr>
        <p:txBody>
          <a:bodyPr wrap="square" rtlCol="0">
            <a:spAutoFit/>
          </a:bodyPr>
          <a:lstStyle/>
          <a:p>
            <a:pPr algn="ctr"/>
            <a:r>
              <a:rPr lang="en-US" dirty="0">
                <a:solidFill>
                  <a:schemeClr val="accent2">
                    <a:lumMod val="50000"/>
                  </a:schemeClr>
                </a:solidFill>
                <a:latin typeface="Playfair Display" panose="020B0604020202020204" charset="0"/>
              </a:rPr>
              <a:t>Vice President</a:t>
            </a:r>
          </a:p>
        </p:txBody>
      </p:sp>
      <p:sp>
        <p:nvSpPr>
          <p:cNvPr id="14" name="TextBox 13">
            <a:extLst>
              <a:ext uri="{FF2B5EF4-FFF2-40B4-BE49-F238E27FC236}">
                <a16:creationId xmlns:a16="http://schemas.microsoft.com/office/drawing/2014/main" id="{DE7774F2-6592-40B6-9D8B-A188090BC361}"/>
              </a:ext>
            </a:extLst>
          </p:cNvPr>
          <p:cNvSpPr txBox="1"/>
          <p:nvPr/>
        </p:nvSpPr>
        <p:spPr>
          <a:xfrm>
            <a:off x="5402859" y="921137"/>
            <a:ext cx="1046559" cy="523220"/>
          </a:xfrm>
          <a:prstGeom prst="rect">
            <a:avLst/>
          </a:prstGeom>
          <a:noFill/>
        </p:spPr>
        <p:txBody>
          <a:bodyPr wrap="square" rtlCol="0">
            <a:spAutoFit/>
          </a:bodyPr>
          <a:lstStyle/>
          <a:p>
            <a:r>
              <a:rPr lang="en-US" dirty="0">
                <a:solidFill>
                  <a:schemeClr val="accent2">
                    <a:lumMod val="50000"/>
                  </a:schemeClr>
                </a:solidFill>
                <a:latin typeface="Playfair Display" panose="020B0604020202020204" charset="0"/>
              </a:rPr>
              <a:t>Treasurer</a:t>
            </a:r>
          </a:p>
          <a:p>
            <a:endParaRPr lang="en-US" dirty="0"/>
          </a:p>
        </p:txBody>
      </p:sp>
      <p:sp>
        <p:nvSpPr>
          <p:cNvPr id="15" name="TextBox 14">
            <a:extLst>
              <a:ext uri="{FF2B5EF4-FFF2-40B4-BE49-F238E27FC236}">
                <a16:creationId xmlns:a16="http://schemas.microsoft.com/office/drawing/2014/main" id="{A05BCE1C-2F78-42D4-92F4-9A25AE94D4C8}"/>
              </a:ext>
            </a:extLst>
          </p:cNvPr>
          <p:cNvSpPr txBox="1"/>
          <p:nvPr/>
        </p:nvSpPr>
        <p:spPr>
          <a:xfrm>
            <a:off x="6449418" y="916842"/>
            <a:ext cx="2203850" cy="307777"/>
          </a:xfrm>
          <a:prstGeom prst="rect">
            <a:avLst/>
          </a:prstGeom>
          <a:noFill/>
        </p:spPr>
        <p:txBody>
          <a:bodyPr wrap="square" rtlCol="0">
            <a:spAutoFit/>
          </a:bodyPr>
          <a:lstStyle/>
          <a:p>
            <a:r>
              <a:rPr lang="en-US" dirty="0">
                <a:solidFill>
                  <a:schemeClr val="accent2">
                    <a:lumMod val="50000"/>
                  </a:schemeClr>
                </a:solidFill>
                <a:latin typeface="Playfair Display" panose="020B0604020202020204" charset="0"/>
              </a:rPr>
              <a:t>Legal</a:t>
            </a:r>
            <a:r>
              <a:rPr lang="en-US" dirty="0"/>
              <a:t> </a:t>
            </a:r>
            <a:r>
              <a:rPr lang="en-US" dirty="0">
                <a:solidFill>
                  <a:schemeClr val="accent2">
                    <a:lumMod val="50000"/>
                  </a:schemeClr>
                </a:solidFill>
                <a:latin typeface="Playfair Display" panose="020B0604020202020204" charset="0"/>
              </a:rPr>
              <a:t>Coordinator Chair </a:t>
            </a:r>
          </a:p>
        </p:txBody>
      </p:sp>
      <p:sp>
        <p:nvSpPr>
          <p:cNvPr id="18" name="Text Placeholder 4">
            <a:extLst>
              <a:ext uri="{FF2B5EF4-FFF2-40B4-BE49-F238E27FC236}">
                <a16:creationId xmlns:a16="http://schemas.microsoft.com/office/drawing/2014/main" id="{4E4DEDB7-E169-4C66-8446-F445AD2B9626}"/>
              </a:ext>
            </a:extLst>
          </p:cNvPr>
          <p:cNvSpPr txBox="1">
            <a:spLocks/>
          </p:cNvSpPr>
          <p:nvPr/>
        </p:nvSpPr>
        <p:spPr>
          <a:xfrm>
            <a:off x="6717267" y="1229559"/>
            <a:ext cx="1323474" cy="31051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1pPr>
            <a:lvl2pPr marL="914400" marR="0" lvl="1" indent="-317500" algn="l" rtl="0">
              <a:lnSpc>
                <a:spcPct val="100000"/>
              </a:lnSpc>
              <a:spcBef>
                <a:spcPts val="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2pPr>
            <a:lvl3pPr marL="1371600" marR="0" lvl="2" indent="-317500" algn="l" rtl="0">
              <a:lnSpc>
                <a:spcPct val="100000"/>
              </a:lnSpc>
              <a:spcBef>
                <a:spcPts val="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3pPr>
            <a:lvl4pPr marL="1828800" marR="0" lvl="3" indent="-317500" algn="l" rtl="0">
              <a:lnSpc>
                <a:spcPct val="100000"/>
              </a:lnSpc>
              <a:spcBef>
                <a:spcPts val="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4pPr>
            <a:lvl5pPr marL="2286000" marR="0" lvl="4" indent="-317500" algn="l" rtl="0">
              <a:lnSpc>
                <a:spcPct val="100000"/>
              </a:lnSpc>
              <a:spcBef>
                <a:spcPts val="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5pPr>
            <a:lvl6pPr marL="2743200" marR="0" lvl="5" indent="-317500" algn="l" rtl="0">
              <a:lnSpc>
                <a:spcPct val="100000"/>
              </a:lnSpc>
              <a:spcBef>
                <a:spcPts val="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6pPr>
            <a:lvl7pPr marL="3200400" marR="0" lvl="6" indent="-317500" algn="l" rtl="0">
              <a:lnSpc>
                <a:spcPct val="100000"/>
              </a:lnSpc>
              <a:spcBef>
                <a:spcPts val="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7pPr>
            <a:lvl8pPr marL="3657600" marR="0" lvl="7" indent="-317500" algn="l" rtl="0">
              <a:lnSpc>
                <a:spcPct val="100000"/>
              </a:lnSpc>
              <a:spcBef>
                <a:spcPts val="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8pPr>
            <a:lvl9pPr marL="4114800" marR="0" lvl="8" indent="-317500" algn="l" rtl="0">
              <a:lnSpc>
                <a:spcPct val="100000"/>
              </a:lnSpc>
              <a:spcBef>
                <a:spcPts val="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9pPr>
          </a:lstStyle>
          <a:p>
            <a:r>
              <a:rPr lang="en-US" sz="1200" dirty="0"/>
              <a:t>Priyanka Pandya</a:t>
            </a:r>
          </a:p>
          <a:p>
            <a:r>
              <a:rPr lang="en-US" sz="1200" dirty="0"/>
              <a:t>Junior </a:t>
            </a:r>
          </a:p>
          <a:p>
            <a:r>
              <a:rPr lang="en-US" sz="1200" dirty="0"/>
              <a:t>Pre-Prof. Bio Major- Sociology Minor </a:t>
            </a:r>
          </a:p>
          <a:p>
            <a:r>
              <a:rPr lang="en-US" sz="1200" dirty="0"/>
              <a:t>Loves cooking, traveling, and dancing!</a:t>
            </a:r>
          </a:p>
        </p:txBody>
      </p:sp>
    </p:spTree>
    <p:extLst>
      <p:ext uri="{BB962C8B-B14F-4D97-AF65-F5344CB8AC3E}">
        <p14:creationId xmlns:p14="http://schemas.microsoft.com/office/powerpoint/2010/main" val="16891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534610" y="541179"/>
            <a:ext cx="16134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About us </a:t>
            </a:r>
            <a:endParaRPr sz="2400" dirty="0"/>
          </a:p>
        </p:txBody>
      </p:sp>
      <p:sp>
        <p:nvSpPr>
          <p:cNvPr id="103" name="Google Shape;103;p17"/>
          <p:cNvSpPr txBox="1"/>
          <p:nvPr/>
        </p:nvSpPr>
        <p:spPr>
          <a:xfrm>
            <a:off x="2624417" y="1743075"/>
            <a:ext cx="2547658" cy="2157414"/>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endParaRPr lang="en-US" sz="2400" b="1" dirty="0">
              <a:solidFill>
                <a:srgbClr val="4D4A56"/>
              </a:solidFill>
              <a:latin typeface="Tinos"/>
              <a:ea typeface="Tinos"/>
              <a:cs typeface="Tinos"/>
              <a:sym typeface="Tinos"/>
            </a:endParaRPr>
          </a:p>
          <a:p>
            <a:pPr marL="0" lvl="0" indent="0" rtl="0">
              <a:spcBef>
                <a:spcPts val="600"/>
              </a:spcBef>
              <a:spcAft>
                <a:spcPts val="0"/>
              </a:spcAft>
              <a:buNone/>
            </a:pPr>
            <a:r>
              <a:rPr lang="en-US" b="0" i="0" dirty="0">
                <a:solidFill>
                  <a:srgbClr val="050505"/>
                </a:solidFill>
                <a:effectLst/>
                <a:latin typeface="Tinos" panose="020B0604020202020204" charset="0"/>
                <a:ea typeface="Tinos" panose="020B0604020202020204" charset="0"/>
                <a:cs typeface="Tinos" panose="020B0604020202020204" charset="0"/>
              </a:rPr>
              <a:t>A sisterhood of diverse, accepting, and ambitious women exploring the possibility of a future career in law. This club will assist aspiring female lawyers through guest speakers, LSAT prep workshops, and bimonthly charitable fundraisers.</a:t>
            </a:r>
            <a:endParaRPr sz="1200" dirty="0">
              <a:solidFill>
                <a:srgbClr val="4D4A56"/>
              </a:solidFill>
              <a:latin typeface="Tinos" panose="020B0604020202020204" charset="0"/>
              <a:ea typeface="Tinos" panose="020B0604020202020204" charset="0"/>
              <a:cs typeface="Tinos" panose="020B0604020202020204" charset="0"/>
              <a:sym typeface="Tinos"/>
            </a:endParaRPr>
          </a:p>
        </p:txBody>
      </p:sp>
      <p:sp>
        <p:nvSpPr>
          <p:cNvPr id="104" name="Google Shape;104;p17"/>
          <p:cNvSpPr txBox="1"/>
          <p:nvPr/>
        </p:nvSpPr>
        <p:spPr>
          <a:xfrm>
            <a:off x="5594923" y="2164556"/>
            <a:ext cx="2641821" cy="2082840"/>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US" b="0" i="0" dirty="0">
                <a:solidFill>
                  <a:srgbClr val="000000"/>
                </a:solidFill>
                <a:effectLst/>
                <a:latin typeface="Tinos" panose="020B0604020202020204" charset="0"/>
                <a:ea typeface="Tinos" panose="020B0604020202020204" charset="0"/>
                <a:cs typeface="Tinos" panose="020B0604020202020204" charset="0"/>
              </a:rPr>
              <a:t>Be on the lookout for a Facebook poll on our club page, we want to know what times work best for you! Can’t make a meeting? No sweat you can find all the info on our social media and website once it’s finalized. </a:t>
            </a:r>
          </a:p>
          <a:p>
            <a:pPr marL="0" lvl="0" indent="0" rtl="0">
              <a:spcBef>
                <a:spcPts val="600"/>
              </a:spcBef>
              <a:spcAft>
                <a:spcPts val="0"/>
              </a:spcAft>
              <a:buNone/>
            </a:pPr>
            <a:r>
              <a:rPr lang="en-US" b="0" i="0" dirty="0">
                <a:solidFill>
                  <a:schemeClr val="accent2">
                    <a:lumMod val="50000"/>
                  </a:schemeClr>
                </a:solidFill>
                <a:effectLst/>
                <a:latin typeface="Tinos" panose="020B0604020202020204" charset="0"/>
                <a:ea typeface="Tinos" panose="020B0604020202020204" charset="0"/>
                <a:cs typeface="Tinos" panose="020B0604020202020204" charset="0"/>
              </a:rPr>
              <a:t>http://gsplwomen.com/</a:t>
            </a:r>
          </a:p>
        </p:txBody>
      </p:sp>
      <p:sp>
        <p:nvSpPr>
          <p:cNvPr id="106" name="Google Shape;106;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3" name="Graphic 2" descr="Moon and stars">
            <a:extLst>
              <a:ext uri="{FF2B5EF4-FFF2-40B4-BE49-F238E27FC236}">
                <a16:creationId xmlns:a16="http://schemas.microsoft.com/office/drawing/2014/main" id="{61838667-E806-44EA-BBF6-A0EF950B64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4110" y="1035844"/>
            <a:ext cx="914400" cy="914400"/>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ACDC9DAB-585C-4836-A391-112A0655FA91}"/>
              </a:ext>
            </a:extLst>
          </p:cNvPr>
          <p:cNvPicPr>
            <a:picLocks noChangeAspect="1"/>
          </p:cNvPicPr>
          <p:nvPr/>
        </p:nvPicPr>
        <p:blipFill>
          <a:blip r:embed="rId5"/>
          <a:stretch>
            <a:fillRect/>
          </a:stretch>
        </p:blipFill>
        <p:spPr>
          <a:xfrm>
            <a:off x="3174463" y="969879"/>
            <a:ext cx="3995223" cy="10994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ctrTitle"/>
          </p:nvPr>
        </p:nvSpPr>
        <p:spPr>
          <a:xfrm>
            <a:off x="2360775" y="1721231"/>
            <a:ext cx="4335000" cy="49959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t>Steps to join: </a:t>
            </a:r>
            <a:endParaRPr sz="3200" dirty="0"/>
          </a:p>
        </p:txBody>
      </p:sp>
      <p:sp>
        <p:nvSpPr>
          <p:cNvPr id="120" name="Google Shape;120;p19"/>
          <p:cNvSpPr txBox="1">
            <a:spLocks noGrp="1"/>
          </p:cNvSpPr>
          <p:nvPr>
            <p:ph type="subTitle" idx="1"/>
          </p:nvPr>
        </p:nvSpPr>
        <p:spPr>
          <a:xfrm>
            <a:off x="2404575" y="2043113"/>
            <a:ext cx="4291200" cy="1907381"/>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r>
              <a:rPr lang="en" dirty="0"/>
              <a:t>Fill out a Google interest form</a:t>
            </a:r>
          </a:p>
          <a:p>
            <a:pPr marL="285750" lvl="0" indent="-285750" algn="ctr" rtl="0">
              <a:spcBef>
                <a:spcPts val="0"/>
              </a:spcBef>
              <a:spcAft>
                <a:spcPts val="0"/>
              </a:spcAft>
              <a:buFont typeface="Arial" panose="020B0604020202020204" pitchFamily="34" charset="0"/>
              <a:buChar char="•"/>
            </a:pPr>
            <a:r>
              <a:rPr lang="en" dirty="0"/>
              <a:t>Formal applications for new members will be posted to the website after October 1</a:t>
            </a:r>
            <a:r>
              <a:rPr lang="en" baseline="30000" dirty="0"/>
              <a:t>st</a:t>
            </a:r>
            <a:endParaRPr lang="en" dirty="0"/>
          </a:p>
          <a:p>
            <a:pPr marL="285750" lvl="0" indent="-285750" algn="ctr" rtl="0">
              <a:spcBef>
                <a:spcPts val="0"/>
              </a:spcBef>
              <a:spcAft>
                <a:spcPts val="0"/>
              </a:spcAft>
              <a:buFont typeface="Arial" panose="020B0604020202020204" pitchFamily="34" charset="0"/>
              <a:buChar char="•"/>
            </a:pPr>
            <a:r>
              <a:rPr lang="en" dirty="0"/>
              <a:t>Attend our biweekly GBMs </a:t>
            </a:r>
          </a:p>
          <a:p>
            <a:pPr marL="285750" lvl="0" indent="-285750" algn="ctr" rtl="0">
              <a:spcBef>
                <a:spcPts val="0"/>
              </a:spcBef>
              <a:spcAft>
                <a:spcPts val="0"/>
              </a:spcAft>
              <a:buFont typeface="Arial" panose="020B0604020202020204" pitchFamily="34" charset="0"/>
              <a:buChar char="•"/>
            </a:pPr>
            <a:r>
              <a:rPr lang="en" dirty="0"/>
              <a:t>Follow us on social media to stay in the know!</a:t>
            </a:r>
            <a:endParaRPr dirty="0"/>
          </a:p>
        </p:txBody>
      </p:sp>
      <p:sp>
        <p:nvSpPr>
          <p:cNvPr id="121" name="Google Shape;121;p19"/>
          <p:cNvSpPr txBox="1">
            <a:spLocks noGrp="1"/>
          </p:cNvSpPr>
          <p:nvPr>
            <p:ph type="ctrTitle"/>
          </p:nvPr>
        </p:nvSpPr>
        <p:spPr>
          <a:xfrm>
            <a:off x="2404575" y="1193006"/>
            <a:ext cx="395775" cy="385118"/>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n-US" sz="4800" i="0" dirty="0">
                <a:solidFill>
                  <a:schemeClr val="accent1"/>
                </a:solidFill>
              </a:rPr>
              <a:t> </a:t>
            </a:r>
            <a:endParaRPr sz="4800" i="0" dirty="0">
              <a:solidFill>
                <a:schemeClr val="accent1"/>
              </a:solidFill>
            </a:endParaRPr>
          </a:p>
        </p:txBody>
      </p:sp>
      <p:sp>
        <p:nvSpPr>
          <p:cNvPr id="122" name="Google Shape;122;p19"/>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pic>
        <p:nvPicPr>
          <p:cNvPr id="3" name="Graphic 2" descr="Sparkling Heart">
            <a:extLst>
              <a:ext uri="{FF2B5EF4-FFF2-40B4-BE49-F238E27FC236}">
                <a16:creationId xmlns:a16="http://schemas.microsoft.com/office/drawing/2014/main" id="{A84E6C06-63D4-41FF-8280-89062AE8D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735806"/>
            <a:ext cx="914400"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539023" y="536390"/>
            <a:ext cx="1613400"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000" dirty="0"/>
              <a:t>Club Values </a:t>
            </a:r>
            <a:endParaRPr sz="2000" dirty="0"/>
          </a:p>
        </p:txBody>
      </p:sp>
      <p:sp>
        <p:nvSpPr>
          <p:cNvPr id="134" name="Google Shape;134;p21"/>
          <p:cNvSpPr txBox="1">
            <a:spLocks noGrp="1"/>
          </p:cNvSpPr>
          <p:nvPr>
            <p:ph type="body" idx="1"/>
          </p:nvPr>
        </p:nvSpPr>
        <p:spPr>
          <a:xfrm>
            <a:off x="2798250" y="958750"/>
            <a:ext cx="5503800" cy="32406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sz="1400" dirty="0"/>
              <a:t>This club will not only teach pre-law women the etiquette, professional attire, and grit to be a lawyer, but it will also teach us to be compassionate and loving to ourselves and those around us. G.S.P.W is an excellent opportunity for young women eager to enter the field of law. Although this first semester will be strictly virtual, we will not expect any of our members to be incredibly tech savvy in order to enjoy our club, thus just by simply following the social media pages or watching/viewing meetings found on the website, new applicants can join easily. Through speaking with accomplished lawyers and helping one another prepare for the intense career we desire; we shall gain invaluable knowledge and experience. This club celebrates inclusivity and will equip pre-law women with the means necessary to start off on the right foot in their budding law careers.</a:t>
            </a:r>
            <a:endParaRPr sz="1400" dirty="0"/>
          </a:p>
        </p:txBody>
      </p:sp>
      <p:sp>
        <p:nvSpPr>
          <p:cNvPr id="135" name="Google Shape;13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3" name="Graphic 2" descr="Gavel">
            <a:extLst>
              <a:ext uri="{FF2B5EF4-FFF2-40B4-BE49-F238E27FC236}">
                <a16:creationId xmlns:a16="http://schemas.microsoft.com/office/drawing/2014/main" id="{27A62E5B-5F44-404E-94D6-1FB6F31441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975" y="1085850"/>
            <a:ext cx="914400"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12E11-A432-43E8-A3AD-62C2DD61CEFA}"/>
              </a:ext>
            </a:extLst>
          </p:cNvPr>
          <p:cNvSpPr>
            <a:spLocks noGrp="1"/>
          </p:cNvSpPr>
          <p:nvPr>
            <p:ph type="title"/>
          </p:nvPr>
        </p:nvSpPr>
        <p:spPr>
          <a:xfrm>
            <a:off x="440087" y="479239"/>
            <a:ext cx="1811272" cy="857400"/>
          </a:xfrm>
        </p:spPr>
        <p:txBody>
          <a:bodyPr/>
          <a:lstStyle/>
          <a:p>
            <a:r>
              <a:rPr lang="en-US" sz="2000" dirty="0"/>
              <a:t>Continuation of Club Values</a:t>
            </a:r>
          </a:p>
        </p:txBody>
      </p:sp>
      <p:sp>
        <p:nvSpPr>
          <p:cNvPr id="3" name="Text Placeholder 2">
            <a:extLst>
              <a:ext uri="{FF2B5EF4-FFF2-40B4-BE49-F238E27FC236}">
                <a16:creationId xmlns:a16="http://schemas.microsoft.com/office/drawing/2014/main" id="{CC51E408-7717-4EDC-B476-7A148D61E10E}"/>
              </a:ext>
            </a:extLst>
          </p:cNvPr>
          <p:cNvSpPr>
            <a:spLocks noGrp="1"/>
          </p:cNvSpPr>
          <p:nvPr>
            <p:ph type="body" idx="1"/>
          </p:nvPr>
        </p:nvSpPr>
        <p:spPr>
          <a:xfrm>
            <a:off x="2586038" y="778669"/>
            <a:ext cx="5716012" cy="3420681"/>
          </a:xfrm>
        </p:spPr>
        <p:txBody>
          <a:bodyPr/>
          <a:lstStyle/>
          <a:p>
            <a:r>
              <a:rPr lang="en-US" sz="1400" dirty="0"/>
              <a:t>Gator Society for Pre-Law Women will work to harness each members’ strong legal attributes and help hone the skills necessary to enter such a vigorous career. This club will celebrate multiracial, multicultural, and multi-ethnic women and allow them to freely express their beliefs and desires as a pre-law student in a comforting and accepting space. G.S.P.W. will be founded with love. Love for women, love for legal studies, love for humanity, and love for preparedness. Love will allow the club to create a solid and mutual foundation of understanding and appreciation for one another and everyone’s individualized goals. Essentially G.S.P.W would aim to be a sisterhood without the fees associated with a sorority. Lastly, G.S.P.W. will help to diversify a predominantly male dominated career and not only open the door for more women to flourish in the legal field but specifically allow more women of color to do so as well. Through the contacts and information, each member will have an equal opportunity for success, support, and preparation. </a:t>
            </a:r>
          </a:p>
        </p:txBody>
      </p:sp>
      <p:sp>
        <p:nvSpPr>
          <p:cNvPr id="4" name="Slide Number Placeholder 3">
            <a:extLst>
              <a:ext uri="{FF2B5EF4-FFF2-40B4-BE49-F238E27FC236}">
                <a16:creationId xmlns:a16="http://schemas.microsoft.com/office/drawing/2014/main" id="{FF1F0750-E6B5-4A6D-8B1B-592EA708A8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6" name="Graphic 5" descr="Shooting star">
            <a:extLst>
              <a:ext uri="{FF2B5EF4-FFF2-40B4-BE49-F238E27FC236}">
                <a16:creationId xmlns:a16="http://schemas.microsoft.com/office/drawing/2014/main" id="{11C42A2A-1152-4CE4-95D2-847B36DB15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123598">
            <a:off x="434757" y="1258057"/>
            <a:ext cx="914400" cy="914400"/>
          </a:xfrm>
          <a:prstGeom prst="rect">
            <a:avLst/>
          </a:prstGeom>
        </p:spPr>
      </p:pic>
    </p:spTree>
    <p:extLst>
      <p:ext uri="{BB962C8B-B14F-4D97-AF65-F5344CB8AC3E}">
        <p14:creationId xmlns:p14="http://schemas.microsoft.com/office/powerpoint/2010/main" val="53923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body" idx="1"/>
          </p:nvPr>
        </p:nvSpPr>
        <p:spPr>
          <a:xfrm>
            <a:off x="2757725" y="1123950"/>
            <a:ext cx="2700600" cy="309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Fall 2020</a:t>
            </a:r>
            <a:endParaRPr b="1" dirty="0"/>
          </a:p>
          <a:p>
            <a:pPr marL="0" lvl="0" indent="0" algn="l" rtl="0">
              <a:spcBef>
                <a:spcPts val="600"/>
              </a:spcBef>
              <a:spcAft>
                <a:spcPts val="0"/>
              </a:spcAft>
              <a:buNone/>
            </a:pPr>
            <a:r>
              <a:rPr lang="en" dirty="0"/>
              <a:t>Considering that every club activity will be held virtually there will be no dues necessary this semester!</a:t>
            </a:r>
            <a:endParaRPr dirty="0"/>
          </a:p>
        </p:txBody>
      </p:sp>
      <p:sp>
        <p:nvSpPr>
          <p:cNvPr id="153" name="Google Shape;153;p23"/>
          <p:cNvSpPr txBox="1">
            <a:spLocks noGrp="1"/>
          </p:cNvSpPr>
          <p:nvPr>
            <p:ph type="title"/>
          </p:nvPr>
        </p:nvSpPr>
        <p:spPr>
          <a:xfrm>
            <a:off x="534610" y="541179"/>
            <a:ext cx="1613400"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000" dirty="0"/>
              <a:t>Club Dues</a:t>
            </a:r>
            <a:endParaRPr sz="2000" dirty="0"/>
          </a:p>
        </p:txBody>
      </p:sp>
      <p:sp>
        <p:nvSpPr>
          <p:cNvPr id="154" name="Google Shape;154;p23"/>
          <p:cNvSpPr txBox="1">
            <a:spLocks noGrp="1"/>
          </p:cNvSpPr>
          <p:nvPr>
            <p:ph type="body" idx="2"/>
          </p:nvPr>
        </p:nvSpPr>
        <p:spPr>
          <a:xfrm>
            <a:off x="5620903" y="1123950"/>
            <a:ext cx="2700600" cy="309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Spring 2021</a:t>
            </a:r>
            <a:endParaRPr b="1" dirty="0"/>
          </a:p>
          <a:p>
            <a:pPr marL="0" lvl="0" indent="0" algn="l" rtl="0">
              <a:spcBef>
                <a:spcPts val="600"/>
              </a:spcBef>
              <a:spcAft>
                <a:spcPts val="0"/>
              </a:spcAft>
              <a:buNone/>
            </a:pPr>
            <a:r>
              <a:rPr lang="en" dirty="0"/>
              <a:t>Hopefully with the New Year we will be able to host in person events (safley and in accordance to CDC and university guidelines). Club dues will be </a:t>
            </a:r>
            <a:r>
              <a:rPr lang="en" u="sng" dirty="0"/>
              <a:t>$25</a:t>
            </a:r>
            <a:r>
              <a:rPr lang="en" dirty="0"/>
              <a:t>, your dues will go towards G.S.P.W. t-shirts, stickers, and masks! </a:t>
            </a:r>
            <a:endParaRPr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3" name="Graphic 2" descr="Piggy Bank">
            <a:extLst>
              <a:ext uri="{FF2B5EF4-FFF2-40B4-BE49-F238E27FC236}">
                <a16:creationId xmlns:a16="http://schemas.microsoft.com/office/drawing/2014/main" id="{97BEF2FD-12EF-4648-A536-5FE964D38D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119" y="1123950"/>
            <a:ext cx="914400" cy="914400"/>
          </a:xfrm>
          <a:prstGeom prst="rect">
            <a:avLst/>
          </a:prstGeom>
        </p:spPr>
      </p:pic>
    </p:spTree>
  </p:cSld>
  <p:clrMapOvr>
    <a:masterClrMapping/>
  </p:clrMapOvr>
</p:sld>
</file>

<file path=ppt/theme/theme1.xml><?xml version="1.0" encoding="utf-8"?>
<a:theme xmlns:a="http://schemas.openxmlformats.org/drawingml/2006/main" name="Ophelia template">
  <a:themeElements>
    <a:clrScheme name="Custom 347">
      <a:dk1>
        <a:srgbClr val="4D4A56"/>
      </a:dk1>
      <a:lt1>
        <a:srgbClr val="FFFFFF"/>
      </a:lt1>
      <a:dk2>
        <a:srgbClr val="888394"/>
      </a:dk2>
      <a:lt2>
        <a:srgbClr val="E7E7EC"/>
      </a:lt2>
      <a:accent1>
        <a:srgbClr val="ECC1C8"/>
      </a:accent1>
      <a:accent2>
        <a:srgbClr val="E48DA3"/>
      </a:accent2>
      <a:accent3>
        <a:srgbClr val="AEA4CC"/>
      </a:accent3>
      <a:accent4>
        <a:srgbClr val="8F86AC"/>
      </a:accent4>
      <a:accent5>
        <a:srgbClr val="F0DFAE"/>
      </a:accent5>
      <a:accent6>
        <a:srgbClr val="E0B88E"/>
      </a:accent6>
      <a:hlink>
        <a:srgbClr val="4D4A5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1430</Words>
  <Application>Microsoft Office PowerPoint</Application>
  <PresentationFormat>On-screen Show (16:9)</PresentationFormat>
  <Paragraphs>118</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Tinos</vt:lpstr>
      <vt:lpstr>Arial</vt:lpstr>
      <vt:lpstr>Playfair Display</vt:lpstr>
      <vt:lpstr>Times New Roman</vt:lpstr>
      <vt:lpstr>Ophelia template</vt:lpstr>
      <vt:lpstr>Gator Society for Pre-Law Women  First General Body Meeting </vt:lpstr>
      <vt:lpstr>PowerPoint Presentation</vt:lpstr>
      <vt:lpstr>Hello!</vt:lpstr>
      <vt:lpstr>Your E-Board Thus far.. </vt:lpstr>
      <vt:lpstr>About us </vt:lpstr>
      <vt:lpstr>Steps to join: </vt:lpstr>
      <vt:lpstr>Club Values </vt:lpstr>
      <vt:lpstr>Continuation of Club Values</vt:lpstr>
      <vt:lpstr>Club Dues</vt:lpstr>
      <vt:lpstr>Guest Speakers</vt:lpstr>
      <vt:lpstr>LSAT Prep</vt:lpstr>
      <vt:lpstr>Bimonthly Fundraisers</vt:lpstr>
      <vt:lpstr>Coffee Talks &amp; Related Events</vt:lpstr>
      <vt:lpstr>PowerPoint Presentation</vt:lpstr>
      <vt:lpstr>We are currently seeking ambitious and committed young women to join our Board of Executives and Leadership Board. Becoming a part of E-Board will open the door for hands-on leadership building skills! </vt:lpstr>
      <vt:lpstr>Vacant Positions </vt:lpstr>
      <vt:lpstr>Thanks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Gator Society for Pre-Law Women  First General Body Meeting </dc:title>
  <dc:creator>Rogers, Jennifer C</dc:creator>
  <cp:lastModifiedBy>Rogers, Jennifer C</cp:lastModifiedBy>
  <cp:revision>10</cp:revision>
  <dcterms:created xsi:type="dcterms:W3CDTF">2020-09-15T19:38:57Z</dcterms:created>
  <dcterms:modified xsi:type="dcterms:W3CDTF">2020-09-16T17:43:30Z</dcterms:modified>
</cp:coreProperties>
</file>